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515" r:id="rId2"/>
    <p:sldId id="258" r:id="rId3"/>
    <p:sldId id="261" r:id="rId4"/>
    <p:sldId id="661" r:id="rId5"/>
    <p:sldId id="627" r:id="rId6"/>
    <p:sldId id="628" r:id="rId7"/>
    <p:sldId id="629" r:id="rId8"/>
    <p:sldId id="650" r:id="rId9"/>
    <p:sldId id="649" r:id="rId10"/>
    <p:sldId id="641" r:id="rId11"/>
    <p:sldId id="610" r:id="rId12"/>
    <p:sldId id="651" r:id="rId13"/>
    <p:sldId id="652" r:id="rId14"/>
    <p:sldId id="653" r:id="rId15"/>
    <p:sldId id="259" r:id="rId16"/>
    <p:sldId id="516" r:id="rId17"/>
    <p:sldId id="599" r:id="rId18"/>
    <p:sldId id="600" r:id="rId19"/>
    <p:sldId id="601" r:id="rId20"/>
    <p:sldId id="602" r:id="rId21"/>
    <p:sldId id="603" r:id="rId22"/>
    <p:sldId id="604" r:id="rId23"/>
    <p:sldId id="612" r:id="rId24"/>
    <p:sldId id="534" r:id="rId25"/>
    <p:sldId id="613" r:id="rId26"/>
    <p:sldId id="538" r:id="rId27"/>
    <p:sldId id="614" r:id="rId28"/>
    <p:sldId id="540" r:id="rId29"/>
    <p:sldId id="615" r:id="rId30"/>
    <p:sldId id="543" r:id="rId31"/>
    <p:sldId id="616" r:id="rId32"/>
    <p:sldId id="547" r:id="rId33"/>
    <p:sldId id="618" r:id="rId34"/>
    <p:sldId id="617" r:id="rId35"/>
    <p:sldId id="520" r:id="rId36"/>
    <p:sldId id="619" r:id="rId37"/>
    <p:sldId id="620" r:id="rId38"/>
    <p:sldId id="621" r:id="rId39"/>
    <p:sldId id="622" r:id="rId40"/>
    <p:sldId id="519" r:id="rId41"/>
    <p:sldId id="525" r:id="rId42"/>
    <p:sldId id="526" r:id="rId43"/>
    <p:sldId id="521" r:id="rId44"/>
    <p:sldId id="522" r:id="rId45"/>
    <p:sldId id="523" r:id="rId46"/>
    <p:sldId id="524" r:id="rId47"/>
    <p:sldId id="527" r:id="rId48"/>
    <p:sldId id="624" r:id="rId49"/>
    <p:sldId id="623" r:id="rId50"/>
    <p:sldId id="625" r:id="rId51"/>
    <p:sldId id="529" r:id="rId52"/>
    <p:sldId id="528" r:id="rId53"/>
    <p:sldId id="531" r:id="rId54"/>
    <p:sldId id="532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0572E55-61DC-4521-A551-75B020E41578}" v="16" dt="2024-03-08T13:24:41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1086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uda Aleem" userId="43cc385e-a8b4-4e43-8d53-e1e0e2384e34" providerId="ADAL" clId="{40572E55-61DC-4521-A551-75B020E41578}"/>
    <pc:docChg chg="undo custSel delSld modSld modMainMaster">
      <pc:chgData name="Huda Aleem" userId="43cc385e-a8b4-4e43-8d53-e1e0e2384e34" providerId="ADAL" clId="{40572E55-61DC-4521-A551-75B020E41578}" dt="2024-03-08T13:27:04.775" v="269" actId="47"/>
      <pc:docMkLst>
        <pc:docMk/>
      </pc:docMkLst>
      <pc:sldChg chg="modSp mod">
        <pc:chgData name="Huda Aleem" userId="43cc385e-a8b4-4e43-8d53-e1e0e2384e34" providerId="ADAL" clId="{40572E55-61DC-4521-A551-75B020E41578}" dt="2024-03-08T13:16:31.524" v="84" actId="113"/>
        <pc:sldMkLst>
          <pc:docMk/>
          <pc:sldMk cId="4035297403" sldId="259"/>
        </pc:sldMkLst>
        <pc:spChg chg="mod">
          <ac:chgData name="Huda Aleem" userId="43cc385e-a8b4-4e43-8d53-e1e0e2384e34" providerId="ADAL" clId="{40572E55-61DC-4521-A551-75B020E41578}" dt="2024-03-08T13:16:31.524" v="84" actId="113"/>
          <ac:spMkLst>
            <pc:docMk/>
            <pc:sldMk cId="4035297403" sldId="259"/>
            <ac:spMk id="170" creationId="{00000000-0000-0000-0000-000000000000}"/>
          </ac:spMkLst>
        </pc:spChg>
      </pc:sldChg>
      <pc:sldChg chg="addSp delSp modSp mod">
        <pc:chgData name="Huda Aleem" userId="43cc385e-a8b4-4e43-8d53-e1e0e2384e34" providerId="ADAL" clId="{40572E55-61DC-4521-A551-75B020E41578}" dt="2024-03-08T13:15:37.844" v="68" actId="1076"/>
        <pc:sldMkLst>
          <pc:docMk/>
          <pc:sldMk cId="755082109" sldId="515"/>
        </pc:sldMkLst>
        <pc:spChg chg="add del mod">
          <ac:chgData name="Huda Aleem" userId="43cc385e-a8b4-4e43-8d53-e1e0e2384e34" providerId="ADAL" clId="{40572E55-61DC-4521-A551-75B020E41578}" dt="2024-03-08T13:15:34.801" v="67" actId="478"/>
          <ac:spMkLst>
            <pc:docMk/>
            <pc:sldMk cId="755082109" sldId="515"/>
            <ac:spMk id="3" creationId="{661C1F8B-ED7C-FF96-BF68-69DFAFA293AE}"/>
          </ac:spMkLst>
        </pc:spChg>
        <pc:spChg chg="mod">
          <ac:chgData name="Huda Aleem" userId="43cc385e-a8b4-4e43-8d53-e1e0e2384e34" providerId="ADAL" clId="{40572E55-61DC-4521-A551-75B020E41578}" dt="2024-03-08T13:15:37.844" v="68" actId="1076"/>
          <ac:spMkLst>
            <pc:docMk/>
            <pc:sldMk cId="755082109" sldId="515"/>
            <ac:spMk id="8" creationId="{A2C78644-8308-48EE-B55A-D3EAF1C8B73A}"/>
          </ac:spMkLst>
        </pc:spChg>
        <pc:spChg chg="del">
          <ac:chgData name="Huda Aleem" userId="43cc385e-a8b4-4e43-8d53-e1e0e2384e34" providerId="ADAL" clId="{40572E55-61DC-4521-A551-75B020E41578}" dt="2024-03-08T13:15:24.553" v="65" actId="478"/>
          <ac:spMkLst>
            <pc:docMk/>
            <pc:sldMk cId="755082109" sldId="515"/>
            <ac:spMk id="170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17:20.683" v="96" actId="14100"/>
        <pc:sldMkLst>
          <pc:docMk/>
          <pc:sldMk cId="259950157" sldId="516"/>
        </pc:sldMkLst>
        <pc:spChg chg="del">
          <ac:chgData name="Huda Aleem" userId="43cc385e-a8b4-4e43-8d53-e1e0e2384e34" providerId="ADAL" clId="{40572E55-61DC-4521-A551-75B020E41578}" dt="2024-03-08T13:16:36.727" v="85" actId="478"/>
          <ac:spMkLst>
            <pc:docMk/>
            <pc:sldMk cId="259950157" sldId="516"/>
            <ac:spMk id="3" creationId="{ADD14153-175B-4D55-A82D-14BD29F9028E}"/>
          </ac:spMkLst>
        </pc:spChg>
        <pc:spChg chg="mod">
          <ac:chgData name="Huda Aleem" userId="43cc385e-a8b4-4e43-8d53-e1e0e2384e34" providerId="ADAL" clId="{40572E55-61DC-4521-A551-75B020E41578}" dt="2024-03-08T13:17:08.045" v="91" actId="1076"/>
          <ac:spMkLst>
            <pc:docMk/>
            <pc:sldMk cId="259950157" sldId="516"/>
            <ac:spMk id="6" creationId="{3CF06F92-C19C-4D27-BA8C-B22C183F9F37}"/>
          </ac:spMkLst>
        </pc:spChg>
        <pc:spChg chg="mod">
          <ac:chgData name="Huda Aleem" userId="43cc385e-a8b4-4e43-8d53-e1e0e2384e34" providerId="ADAL" clId="{40572E55-61DC-4521-A551-75B020E41578}" dt="2024-03-08T13:17:15.790" v="94" actId="14100"/>
          <ac:spMkLst>
            <pc:docMk/>
            <pc:sldMk cId="259950157" sldId="516"/>
            <ac:spMk id="8" creationId="{DEC3B789-5BEC-4A59-8213-A611F61F91D9}"/>
          </ac:spMkLst>
        </pc:spChg>
        <pc:picChg chg="mod">
          <ac:chgData name="Huda Aleem" userId="43cc385e-a8b4-4e43-8d53-e1e0e2384e34" providerId="ADAL" clId="{40572E55-61DC-4521-A551-75B020E41578}" dt="2024-03-08T13:17:20.683" v="96" actId="14100"/>
          <ac:picMkLst>
            <pc:docMk/>
            <pc:sldMk cId="259950157" sldId="516"/>
            <ac:picMk id="1026" creationId="{6D61D7DC-90E0-49BE-888C-73BB651026B0}"/>
          </ac:picMkLst>
        </pc:picChg>
      </pc:sldChg>
      <pc:sldChg chg="delSp mod">
        <pc:chgData name="Huda Aleem" userId="43cc385e-a8b4-4e43-8d53-e1e0e2384e34" providerId="ADAL" clId="{40572E55-61DC-4521-A551-75B020E41578}" dt="2024-03-08T13:22:59.085" v="197" actId="478"/>
        <pc:sldMkLst>
          <pc:docMk/>
          <pc:sldMk cId="2198533421" sldId="519"/>
        </pc:sldMkLst>
        <pc:spChg chg="del">
          <ac:chgData name="Huda Aleem" userId="43cc385e-a8b4-4e43-8d53-e1e0e2384e34" providerId="ADAL" clId="{40572E55-61DC-4521-A551-75B020E41578}" dt="2024-03-08T13:22:59.085" v="197" actId="478"/>
          <ac:spMkLst>
            <pc:docMk/>
            <pc:sldMk cId="2198533421" sldId="519"/>
            <ac:spMk id="3" creationId="{25594C13-FAA5-4E1C-A31F-25CE804A3F80}"/>
          </ac:spMkLst>
        </pc:spChg>
      </pc:sldChg>
      <pc:sldChg chg="addSp delSp modSp mod">
        <pc:chgData name="Huda Aleem" userId="43cc385e-a8b4-4e43-8d53-e1e0e2384e34" providerId="ADAL" clId="{40572E55-61DC-4521-A551-75B020E41578}" dt="2024-03-08T13:21:10.314" v="166"/>
        <pc:sldMkLst>
          <pc:docMk/>
          <pc:sldMk cId="1022682267" sldId="520"/>
        </pc:sldMkLst>
        <pc:spChg chg="add del mod">
          <ac:chgData name="Huda Aleem" userId="43cc385e-a8b4-4e43-8d53-e1e0e2384e34" providerId="ADAL" clId="{40572E55-61DC-4521-A551-75B020E41578}" dt="2024-03-08T13:20:52.480" v="159" actId="478"/>
          <ac:spMkLst>
            <pc:docMk/>
            <pc:sldMk cId="1022682267" sldId="520"/>
            <ac:spMk id="3" creationId="{968E76E3-5C67-8934-EF09-CCD7806E8BC8}"/>
          </ac:spMkLst>
        </pc:spChg>
        <pc:spChg chg="add del mod">
          <ac:chgData name="Huda Aleem" userId="43cc385e-a8b4-4e43-8d53-e1e0e2384e34" providerId="ADAL" clId="{40572E55-61DC-4521-A551-75B020E41578}" dt="2024-03-08T13:21:10.314" v="166"/>
          <ac:spMkLst>
            <pc:docMk/>
            <pc:sldMk cId="1022682267" sldId="520"/>
            <ac:spMk id="170" creationId="{00000000-0000-0000-0000-000000000000}"/>
          </ac:spMkLst>
        </pc:spChg>
        <pc:spChg chg="add del mod">
          <ac:chgData name="Huda Aleem" userId="43cc385e-a8b4-4e43-8d53-e1e0e2384e34" providerId="ADAL" clId="{40572E55-61DC-4521-A551-75B020E41578}" dt="2024-03-08T13:20:56.429" v="160" actId="478"/>
          <ac:spMkLst>
            <pc:docMk/>
            <pc:sldMk cId="1022682267" sldId="520"/>
            <ac:spMk id="171" creationId="{00000000-0000-0000-0000-000000000000}"/>
          </ac:spMkLst>
        </pc:spChg>
        <pc:spChg chg="add del mod">
          <ac:chgData name="Huda Aleem" userId="43cc385e-a8b4-4e43-8d53-e1e0e2384e34" providerId="ADAL" clId="{40572E55-61DC-4521-A551-75B020E41578}" dt="2024-03-08T13:20:57.914" v="161" actId="478"/>
          <ac:spMkLst>
            <pc:docMk/>
            <pc:sldMk cId="1022682267" sldId="520"/>
            <ac:spMk id="172" creationId="{00000000-0000-0000-0000-000000000000}"/>
          </ac:spMkLst>
        </pc:spChg>
      </pc:sldChg>
      <pc:sldChg chg="delSp mod">
        <pc:chgData name="Huda Aleem" userId="43cc385e-a8b4-4e43-8d53-e1e0e2384e34" providerId="ADAL" clId="{40572E55-61DC-4521-A551-75B020E41578}" dt="2024-03-08T13:23:54.954" v="212" actId="478"/>
        <pc:sldMkLst>
          <pc:docMk/>
          <pc:sldMk cId="2158355773" sldId="521"/>
        </pc:sldMkLst>
        <pc:spChg chg="del">
          <ac:chgData name="Huda Aleem" userId="43cc385e-a8b4-4e43-8d53-e1e0e2384e34" providerId="ADAL" clId="{40572E55-61DC-4521-A551-75B020E41578}" dt="2024-03-08T13:23:51.889" v="211" actId="478"/>
          <ac:spMkLst>
            <pc:docMk/>
            <pc:sldMk cId="2158355773" sldId="521"/>
            <ac:spMk id="2" creationId="{A3704B3A-EE22-458F-8B15-CD6169638A4C}"/>
          </ac:spMkLst>
        </pc:spChg>
        <pc:spChg chg="del">
          <ac:chgData name="Huda Aleem" userId="43cc385e-a8b4-4e43-8d53-e1e0e2384e34" providerId="ADAL" clId="{40572E55-61DC-4521-A551-75B020E41578}" dt="2024-03-08T13:23:54.954" v="212" actId="478"/>
          <ac:spMkLst>
            <pc:docMk/>
            <pc:sldMk cId="2158355773" sldId="521"/>
            <ac:spMk id="3" creationId="{25594C13-FAA5-4E1C-A31F-25CE804A3F80}"/>
          </ac:spMkLst>
        </pc:spChg>
      </pc:sldChg>
      <pc:sldChg chg="delSp modSp mod">
        <pc:chgData name="Huda Aleem" userId="43cc385e-a8b4-4e43-8d53-e1e0e2384e34" providerId="ADAL" clId="{40572E55-61DC-4521-A551-75B020E41578}" dt="2024-03-08T13:24:13.623" v="218" actId="1076"/>
        <pc:sldMkLst>
          <pc:docMk/>
          <pc:sldMk cId="3696748592" sldId="522"/>
        </pc:sldMkLst>
        <pc:spChg chg="del">
          <ac:chgData name="Huda Aleem" userId="43cc385e-a8b4-4e43-8d53-e1e0e2384e34" providerId="ADAL" clId="{40572E55-61DC-4521-A551-75B020E41578}" dt="2024-03-08T13:23:59.857" v="213" actId="478"/>
          <ac:spMkLst>
            <pc:docMk/>
            <pc:sldMk cId="3696748592" sldId="522"/>
            <ac:spMk id="3" creationId="{25594C13-FAA5-4E1C-A31F-25CE804A3F80}"/>
          </ac:spMkLst>
        </pc:spChg>
        <pc:spChg chg="del">
          <ac:chgData name="Huda Aleem" userId="43cc385e-a8b4-4e43-8d53-e1e0e2384e34" providerId="ADAL" clId="{40572E55-61DC-4521-A551-75B020E41578}" dt="2024-03-08T13:24:10.459" v="217" actId="478"/>
          <ac:spMkLst>
            <pc:docMk/>
            <pc:sldMk cId="3696748592" sldId="522"/>
            <ac:spMk id="11" creationId="{60CA7560-BFD1-457E-8E99-FEC4CEA66401}"/>
          </ac:spMkLst>
        </pc:spChg>
        <pc:graphicFrameChg chg="mod modGraphic">
          <ac:chgData name="Huda Aleem" userId="43cc385e-a8b4-4e43-8d53-e1e0e2384e34" providerId="ADAL" clId="{40572E55-61DC-4521-A551-75B020E41578}" dt="2024-03-08T13:24:13.623" v="218" actId="1076"/>
          <ac:graphicFrameMkLst>
            <pc:docMk/>
            <pc:sldMk cId="3696748592" sldId="522"/>
            <ac:graphicFrameMk id="10" creationId="{27477AFE-3AB3-460F-B252-19CA897D1236}"/>
          </ac:graphicFrameMkLst>
        </pc:graphicFrameChg>
      </pc:sldChg>
      <pc:sldChg chg="delSp modSp mod">
        <pc:chgData name="Huda Aleem" userId="43cc385e-a8b4-4e43-8d53-e1e0e2384e34" providerId="ADAL" clId="{40572E55-61DC-4521-A551-75B020E41578}" dt="2024-03-08T13:24:24.466" v="221" actId="1076"/>
        <pc:sldMkLst>
          <pc:docMk/>
          <pc:sldMk cId="3358720442" sldId="523"/>
        </pc:sldMkLst>
        <pc:spChg chg="del">
          <ac:chgData name="Huda Aleem" userId="43cc385e-a8b4-4e43-8d53-e1e0e2384e34" providerId="ADAL" clId="{40572E55-61DC-4521-A551-75B020E41578}" dt="2024-03-08T13:24:21.081" v="220" actId="478"/>
          <ac:spMkLst>
            <pc:docMk/>
            <pc:sldMk cId="3358720442" sldId="523"/>
            <ac:spMk id="2" creationId="{A3704B3A-EE22-458F-8B15-CD6169638A4C}"/>
          </ac:spMkLst>
        </pc:spChg>
        <pc:spChg chg="del">
          <ac:chgData name="Huda Aleem" userId="43cc385e-a8b4-4e43-8d53-e1e0e2384e34" providerId="ADAL" clId="{40572E55-61DC-4521-A551-75B020E41578}" dt="2024-03-08T13:24:18.777" v="219" actId="478"/>
          <ac:spMkLst>
            <pc:docMk/>
            <pc:sldMk cId="3358720442" sldId="523"/>
            <ac:spMk id="3" creationId="{25594C13-FAA5-4E1C-A31F-25CE804A3F80}"/>
          </ac:spMkLst>
        </pc:spChg>
        <pc:graphicFrameChg chg="mod">
          <ac:chgData name="Huda Aleem" userId="43cc385e-a8b4-4e43-8d53-e1e0e2384e34" providerId="ADAL" clId="{40572E55-61DC-4521-A551-75B020E41578}" dt="2024-03-08T13:24:24.466" v="221" actId="1076"/>
          <ac:graphicFrameMkLst>
            <pc:docMk/>
            <pc:sldMk cId="3358720442" sldId="523"/>
            <ac:graphicFrameMk id="10" creationId="{27477AFE-3AB3-460F-B252-19CA897D1236}"/>
          </ac:graphicFrameMkLst>
        </pc:graphicFrameChg>
      </pc:sldChg>
      <pc:sldChg chg="delSp modSp mod">
        <pc:chgData name="Huda Aleem" userId="43cc385e-a8b4-4e43-8d53-e1e0e2384e34" providerId="ADAL" clId="{40572E55-61DC-4521-A551-75B020E41578}" dt="2024-03-08T13:24:32.524" v="223" actId="1076"/>
        <pc:sldMkLst>
          <pc:docMk/>
          <pc:sldMk cId="2794172130" sldId="524"/>
        </pc:sldMkLst>
        <pc:spChg chg="del">
          <ac:chgData name="Huda Aleem" userId="43cc385e-a8b4-4e43-8d53-e1e0e2384e34" providerId="ADAL" clId="{40572E55-61DC-4521-A551-75B020E41578}" dt="2024-03-08T13:24:28.169" v="222" actId="478"/>
          <ac:spMkLst>
            <pc:docMk/>
            <pc:sldMk cId="2794172130" sldId="524"/>
            <ac:spMk id="3" creationId="{25594C13-FAA5-4E1C-A31F-25CE804A3F80}"/>
          </ac:spMkLst>
        </pc:spChg>
        <pc:graphicFrameChg chg="mod">
          <ac:chgData name="Huda Aleem" userId="43cc385e-a8b4-4e43-8d53-e1e0e2384e34" providerId="ADAL" clId="{40572E55-61DC-4521-A551-75B020E41578}" dt="2024-03-08T13:24:32.524" v="223" actId="1076"/>
          <ac:graphicFrameMkLst>
            <pc:docMk/>
            <pc:sldMk cId="2794172130" sldId="524"/>
            <ac:graphicFrameMk id="10" creationId="{27477AFE-3AB3-460F-B252-19CA897D1236}"/>
          </ac:graphicFrameMkLst>
        </pc:graphicFrameChg>
      </pc:sldChg>
      <pc:sldChg chg="delSp modSp mod">
        <pc:chgData name="Huda Aleem" userId="43cc385e-a8b4-4e43-8d53-e1e0e2384e34" providerId="ADAL" clId="{40572E55-61DC-4521-A551-75B020E41578}" dt="2024-03-08T13:23:22.963" v="203" actId="14100"/>
        <pc:sldMkLst>
          <pc:docMk/>
          <pc:sldMk cId="3641545024" sldId="525"/>
        </pc:sldMkLst>
        <pc:spChg chg="del">
          <ac:chgData name="Huda Aleem" userId="43cc385e-a8b4-4e43-8d53-e1e0e2384e34" providerId="ADAL" clId="{40572E55-61DC-4521-A551-75B020E41578}" dt="2024-03-08T13:23:13.689" v="200" actId="478"/>
          <ac:spMkLst>
            <pc:docMk/>
            <pc:sldMk cId="3641545024" sldId="525"/>
            <ac:spMk id="3" creationId="{25594C13-FAA5-4E1C-A31F-25CE804A3F80}"/>
          </ac:spMkLst>
        </pc:spChg>
        <pc:spChg chg="del">
          <ac:chgData name="Huda Aleem" userId="43cc385e-a8b4-4e43-8d53-e1e0e2384e34" providerId="ADAL" clId="{40572E55-61DC-4521-A551-75B020E41578}" dt="2024-03-08T13:23:18.156" v="202" actId="478"/>
          <ac:spMkLst>
            <pc:docMk/>
            <pc:sldMk cId="3641545024" sldId="525"/>
            <ac:spMk id="11" creationId="{60CA7560-BFD1-457E-8E99-FEC4CEA66401}"/>
          </ac:spMkLst>
        </pc:spChg>
        <pc:graphicFrameChg chg="mod modGraphic">
          <ac:chgData name="Huda Aleem" userId="43cc385e-a8b4-4e43-8d53-e1e0e2384e34" providerId="ADAL" clId="{40572E55-61DC-4521-A551-75B020E41578}" dt="2024-03-08T13:23:22.963" v="203" actId="14100"/>
          <ac:graphicFrameMkLst>
            <pc:docMk/>
            <pc:sldMk cId="3641545024" sldId="525"/>
            <ac:graphicFrameMk id="10" creationId="{27477AFE-3AB3-460F-B252-19CA897D1236}"/>
          </ac:graphicFrameMkLst>
        </pc:graphicFrameChg>
      </pc:sldChg>
      <pc:sldChg chg="delSp modSp mod">
        <pc:chgData name="Huda Aleem" userId="43cc385e-a8b4-4e43-8d53-e1e0e2384e34" providerId="ADAL" clId="{40572E55-61DC-4521-A551-75B020E41578}" dt="2024-03-08T13:23:47.736" v="210" actId="1076"/>
        <pc:sldMkLst>
          <pc:docMk/>
          <pc:sldMk cId="2979836558" sldId="526"/>
        </pc:sldMkLst>
        <pc:spChg chg="del">
          <ac:chgData name="Huda Aleem" userId="43cc385e-a8b4-4e43-8d53-e1e0e2384e34" providerId="ADAL" clId="{40572E55-61DC-4521-A551-75B020E41578}" dt="2024-03-08T13:23:35.018" v="206" actId="478"/>
          <ac:spMkLst>
            <pc:docMk/>
            <pc:sldMk cId="2979836558" sldId="526"/>
            <ac:spMk id="3" creationId="{25594C13-FAA5-4E1C-A31F-25CE804A3F80}"/>
          </ac:spMkLst>
        </pc:spChg>
        <pc:spChg chg="del">
          <ac:chgData name="Huda Aleem" userId="43cc385e-a8b4-4e43-8d53-e1e0e2384e34" providerId="ADAL" clId="{40572E55-61DC-4521-A551-75B020E41578}" dt="2024-03-08T13:23:40.945" v="208" actId="478"/>
          <ac:spMkLst>
            <pc:docMk/>
            <pc:sldMk cId="2979836558" sldId="526"/>
            <ac:spMk id="11" creationId="{60CA7560-BFD1-457E-8E99-FEC4CEA66401}"/>
          </ac:spMkLst>
        </pc:spChg>
        <pc:graphicFrameChg chg="mod modGraphic">
          <ac:chgData name="Huda Aleem" userId="43cc385e-a8b4-4e43-8d53-e1e0e2384e34" providerId="ADAL" clId="{40572E55-61DC-4521-A551-75B020E41578}" dt="2024-03-08T13:23:47.736" v="210" actId="1076"/>
          <ac:graphicFrameMkLst>
            <pc:docMk/>
            <pc:sldMk cId="2979836558" sldId="526"/>
            <ac:graphicFrameMk id="10" creationId="{27477AFE-3AB3-460F-B252-19CA897D1236}"/>
          </ac:graphicFrameMkLst>
        </pc:graphicFrameChg>
      </pc:sldChg>
      <pc:sldChg chg="delSp modSp mod">
        <pc:chgData name="Huda Aleem" userId="43cc385e-a8b4-4e43-8d53-e1e0e2384e34" providerId="ADAL" clId="{40572E55-61DC-4521-A551-75B020E41578}" dt="2024-03-08T13:24:45.097" v="228" actId="478"/>
        <pc:sldMkLst>
          <pc:docMk/>
          <pc:sldMk cId="3490464327" sldId="527"/>
        </pc:sldMkLst>
        <pc:spChg chg="mod">
          <ac:chgData name="Huda Aleem" userId="43cc385e-a8b4-4e43-8d53-e1e0e2384e34" providerId="ADAL" clId="{40572E55-61DC-4521-A551-75B020E41578}" dt="2024-03-08T13:24:41.268" v="226"/>
          <ac:spMkLst>
            <pc:docMk/>
            <pc:sldMk cId="3490464327" sldId="527"/>
            <ac:spMk id="170" creationId="{00000000-0000-0000-0000-000000000000}"/>
          </ac:spMkLst>
        </pc:spChg>
        <pc:spChg chg="del mod">
          <ac:chgData name="Huda Aleem" userId="43cc385e-a8b4-4e43-8d53-e1e0e2384e34" providerId="ADAL" clId="{40572E55-61DC-4521-A551-75B020E41578}" dt="2024-03-08T13:24:43.786" v="227" actId="478"/>
          <ac:spMkLst>
            <pc:docMk/>
            <pc:sldMk cId="3490464327" sldId="527"/>
            <ac:spMk id="171" creationId="{00000000-0000-0000-0000-000000000000}"/>
          </ac:spMkLst>
        </pc:spChg>
        <pc:spChg chg="del mod">
          <ac:chgData name="Huda Aleem" userId="43cc385e-a8b4-4e43-8d53-e1e0e2384e34" providerId="ADAL" clId="{40572E55-61DC-4521-A551-75B020E41578}" dt="2024-03-08T13:24:45.097" v="228" actId="478"/>
          <ac:spMkLst>
            <pc:docMk/>
            <pc:sldMk cId="3490464327" sldId="527"/>
            <ac:spMk id="172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25:43.792" v="247" actId="478"/>
        <pc:sldMkLst>
          <pc:docMk/>
          <pc:sldMk cId="4002539804" sldId="528"/>
        </pc:sldMkLst>
        <pc:spChg chg="del">
          <ac:chgData name="Huda Aleem" userId="43cc385e-a8b4-4e43-8d53-e1e0e2384e34" providerId="ADAL" clId="{40572E55-61DC-4521-A551-75B020E41578}" dt="2024-03-08T13:25:43.792" v="247" actId="478"/>
          <ac:spMkLst>
            <pc:docMk/>
            <pc:sldMk cId="4002539804" sldId="528"/>
            <ac:spMk id="2" creationId="{9BA8377A-FB6F-4393-984F-C7B44104F200}"/>
          </ac:spMkLst>
        </pc:spChg>
        <pc:spChg chg="del">
          <ac:chgData name="Huda Aleem" userId="43cc385e-a8b4-4e43-8d53-e1e0e2384e34" providerId="ADAL" clId="{40572E55-61DC-4521-A551-75B020E41578}" dt="2024-03-08T13:25:35.216" v="245" actId="478"/>
          <ac:spMkLst>
            <pc:docMk/>
            <pc:sldMk cId="4002539804" sldId="528"/>
            <ac:spMk id="4" creationId="{0E9B9E1F-4E05-4203-B9F2-7A6556AD093C}"/>
          </ac:spMkLst>
        </pc:spChg>
        <pc:graphicFrameChg chg="mod">
          <ac:chgData name="Huda Aleem" userId="43cc385e-a8b4-4e43-8d53-e1e0e2384e34" providerId="ADAL" clId="{40572E55-61DC-4521-A551-75B020E41578}" dt="2024-03-08T13:25:41.711" v="246" actId="1076"/>
          <ac:graphicFrameMkLst>
            <pc:docMk/>
            <pc:sldMk cId="4002539804" sldId="528"/>
            <ac:graphicFrameMk id="6" creationId="{841569D9-C4FA-4216-8044-E9270B533F56}"/>
          </ac:graphicFrameMkLst>
        </pc:graphicFrameChg>
      </pc:sldChg>
      <pc:sldChg chg="delSp modSp mod">
        <pc:chgData name="Huda Aleem" userId="43cc385e-a8b4-4e43-8d53-e1e0e2384e34" providerId="ADAL" clId="{40572E55-61DC-4521-A551-75B020E41578}" dt="2024-03-08T13:25:29.880" v="244" actId="1076"/>
        <pc:sldMkLst>
          <pc:docMk/>
          <pc:sldMk cId="3938938227" sldId="529"/>
        </pc:sldMkLst>
        <pc:spChg chg="del">
          <ac:chgData name="Huda Aleem" userId="43cc385e-a8b4-4e43-8d53-e1e0e2384e34" providerId="ADAL" clId="{40572E55-61DC-4521-A551-75B020E41578}" dt="2024-03-08T13:25:25.441" v="243" actId="478"/>
          <ac:spMkLst>
            <pc:docMk/>
            <pc:sldMk cId="3938938227" sldId="529"/>
            <ac:spMk id="3" creationId="{25594C13-FAA5-4E1C-A31F-25CE804A3F80}"/>
          </ac:spMkLst>
        </pc:spChg>
        <pc:graphicFrameChg chg="mod">
          <ac:chgData name="Huda Aleem" userId="43cc385e-a8b4-4e43-8d53-e1e0e2384e34" providerId="ADAL" clId="{40572E55-61DC-4521-A551-75B020E41578}" dt="2024-03-08T13:25:29.880" v="244" actId="1076"/>
          <ac:graphicFrameMkLst>
            <pc:docMk/>
            <pc:sldMk cId="3938938227" sldId="529"/>
            <ac:graphicFrameMk id="10" creationId="{27477AFE-3AB3-460F-B252-19CA897D1236}"/>
          </ac:graphicFrameMkLst>
        </pc:graphicFrameChg>
      </pc:sldChg>
      <pc:sldChg chg="modSp del mod">
        <pc:chgData name="Huda Aleem" userId="43cc385e-a8b4-4e43-8d53-e1e0e2384e34" providerId="ADAL" clId="{40572E55-61DC-4521-A551-75B020E41578}" dt="2024-03-08T13:26:21.449" v="257" actId="47"/>
        <pc:sldMkLst>
          <pc:docMk/>
          <pc:sldMk cId="2687400149" sldId="530"/>
        </pc:sldMkLst>
        <pc:graphicFrameChg chg="mod modGraphic">
          <ac:chgData name="Huda Aleem" userId="43cc385e-a8b4-4e43-8d53-e1e0e2384e34" providerId="ADAL" clId="{40572E55-61DC-4521-A551-75B020E41578}" dt="2024-03-08T13:25:55.118" v="251" actId="14100"/>
          <ac:graphicFrameMkLst>
            <pc:docMk/>
            <pc:sldMk cId="2687400149" sldId="530"/>
            <ac:graphicFrameMk id="6" creationId="{841569D9-C4FA-4216-8044-E9270B533F56}"/>
          </ac:graphicFrameMkLst>
        </pc:graphicFrameChg>
      </pc:sldChg>
      <pc:sldChg chg="modSp mod">
        <pc:chgData name="Huda Aleem" userId="43cc385e-a8b4-4e43-8d53-e1e0e2384e34" providerId="ADAL" clId="{40572E55-61DC-4521-A551-75B020E41578}" dt="2024-03-08T13:26:16.524" v="256" actId="1076"/>
        <pc:sldMkLst>
          <pc:docMk/>
          <pc:sldMk cId="3484345484" sldId="531"/>
        </pc:sldMkLst>
        <pc:graphicFrameChg chg="mod modGraphic">
          <ac:chgData name="Huda Aleem" userId="43cc385e-a8b4-4e43-8d53-e1e0e2384e34" providerId="ADAL" clId="{40572E55-61DC-4521-A551-75B020E41578}" dt="2024-03-08T13:26:16.524" v="256" actId="1076"/>
          <ac:graphicFrameMkLst>
            <pc:docMk/>
            <pc:sldMk cId="3484345484" sldId="531"/>
            <ac:graphicFrameMk id="6" creationId="{841569D9-C4FA-4216-8044-E9270B533F56}"/>
          </ac:graphicFrameMkLst>
        </pc:graphicFrameChg>
      </pc:sldChg>
      <pc:sldChg chg="delSp modSp mod">
        <pc:chgData name="Huda Aleem" userId="43cc385e-a8b4-4e43-8d53-e1e0e2384e34" providerId="ADAL" clId="{40572E55-61DC-4521-A551-75B020E41578}" dt="2024-03-08T13:26:59.816" v="267" actId="1076"/>
        <pc:sldMkLst>
          <pc:docMk/>
          <pc:sldMk cId="1194168043" sldId="532"/>
        </pc:sldMkLst>
        <pc:spChg chg="del">
          <ac:chgData name="Huda Aleem" userId="43cc385e-a8b4-4e43-8d53-e1e0e2384e34" providerId="ADAL" clId="{40572E55-61DC-4521-A551-75B020E41578}" dt="2024-03-08T13:26:33.921" v="260" actId="478"/>
          <ac:spMkLst>
            <pc:docMk/>
            <pc:sldMk cId="1194168043" sldId="532"/>
            <ac:spMk id="4" creationId="{0E9B9E1F-4E05-4203-B9F2-7A6556AD093C}"/>
          </ac:spMkLst>
        </pc:spChg>
        <pc:graphicFrameChg chg="mod modGraphic">
          <ac:chgData name="Huda Aleem" userId="43cc385e-a8b4-4e43-8d53-e1e0e2384e34" providerId="ADAL" clId="{40572E55-61DC-4521-A551-75B020E41578}" dt="2024-03-08T13:26:59.816" v="267" actId="1076"/>
          <ac:graphicFrameMkLst>
            <pc:docMk/>
            <pc:sldMk cId="1194168043" sldId="532"/>
            <ac:graphicFrameMk id="6" creationId="{841569D9-C4FA-4216-8044-E9270B533F56}"/>
          </ac:graphicFrameMkLst>
        </pc:graphicFrameChg>
      </pc:sldChg>
      <pc:sldChg chg="delSp del mod">
        <pc:chgData name="Huda Aleem" userId="43cc385e-a8b4-4e43-8d53-e1e0e2384e34" providerId="ADAL" clId="{40572E55-61DC-4521-A551-75B020E41578}" dt="2024-03-08T13:27:04.775" v="269" actId="47"/>
        <pc:sldMkLst>
          <pc:docMk/>
          <pc:sldMk cId="3164058503" sldId="533"/>
        </pc:sldMkLst>
        <pc:graphicFrameChg chg="del">
          <ac:chgData name="Huda Aleem" userId="43cc385e-a8b4-4e43-8d53-e1e0e2384e34" providerId="ADAL" clId="{40572E55-61DC-4521-A551-75B020E41578}" dt="2024-03-08T13:27:03.753" v="268" actId="478"/>
          <ac:graphicFrameMkLst>
            <pc:docMk/>
            <pc:sldMk cId="3164058503" sldId="533"/>
            <ac:graphicFrameMk id="6" creationId="{841569D9-C4FA-4216-8044-E9270B533F56}"/>
          </ac:graphicFrameMkLst>
        </pc:graphicFrameChg>
      </pc:sldChg>
      <pc:sldChg chg="delSp mod">
        <pc:chgData name="Huda Aleem" userId="43cc385e-a8b4-4e43-8d53-e1e0e2384e34" providerId="ADAL" clId="{40572E55-61DC-4521-A551-75B020E41578}" dt="2024-03-08T13:19:48.953" v="141" actId="478"/>
        <pc:sldMkLst>
          <pc:docMk/>
          <pc:sldMk cId="703798534" sldId="538"/>
        </pc:sldMkLst>
        <pc:spChg chg="del">
          <ac:chgData name="Huda Aleem" userId="43cc385e-a8b4-4e43-8d53-e1e0e2384e34" providerId="ADAL" clId="{40572E55-61DC-4521-A551-75B020E41578}" dt="2024-03-08T13:19:48.953" v="141" actId="478"/>
          <ac:spMkLst>
            <pc:docMk/>
            <pc:sldMk cId="703798534" sldId="538"/>
            <ac:spMk id="187" creationId="{00000000-0000-0000-0000-000000000000}"/>
          </ac:spMkLst>
        </pc:spChg>
      </pc:sldChg>
      <pc:sldChg chg="delSp mod">
        <pc:chgData name="Huda Aleem" userId="43cc385e-a8b4-4e43-8d53-e1e0e2384e34" providerId="ADAL" clId="{40572E55-61DC-4521-A551-75B020E41578}" dt="2024-03-08T13:20:03.297" v="145" actId="478"/>
        <pc:sldMkLst>
          <pc:docMk/>
          <pc:sldMk cId="2140352196" sldId="540"/>
        </pc:sldMkLst>
        <pc:spChg chg="del">
          <ac:chgData name="Huda Aleem" userId="43cc385e-a8b4-4e43-8d53-e1e0e2384e34" providerId="ADAL" clId="{40572E55-61DC-4521-A551-75B020E41578}" dt="2024-03-08T13:20:03.297" v="145" actId="478"/>
          <ac:spMkLst>
            <pc:docMk/>
            <pc:sldMk cId="2140352196" sldId="540"/>
            <ac:spMk id="187" creationId="{00000000-0000-0000-0000-000000000000}"/>
          </ac:spMkLst>
        </pc:spChg>
      </pc:sldChg>
      <pc:sldChg chg="delSp mod">
        <pc:chgData name="Huda Aleem" userId="43cc385e-a8b4-4e43-8d53-e1e0e2384e34" providerId="ADAL" clId="{40572E55-61DC-4521-A551-75B020E41578}" dt="2024-03-08T13:20:19.035" v="149" actId="478"/>
        <pc:sldMkLst>
          <pc:docMk/>
          <pc:sldMk cId="4049804184" sldId="543"/>
        </pc:sldMkLst>
        <pc:spChg chg="del">
          <ac:chgData name="Huda Aleem" userId="43cc385e-a8b4-4e43-8d53-e1e0e2384e34" providerId="ADAL" clId="{40572E55-61DC-4521-A551-75B020E41578}" dt="2024-03-08T13:20:19.035" v="149" actId="478"/>
          <ac:spMkLst>
            <pc:docMk/>
            <pc:sldMk cId="4049804184" sldId="543"/>
            <ac:spMk id="187" creationId="{00000000-0000-0000-0000-000000000000}"/>
          </ac:spMkLst>
        </pc:spChg>
      </pc:sldChg>
      <pc:sldChg chg="delSp mod">
        <pc:chgData name="Huda Aleem" userId="43cc385e-a8b4-4e43-8d53-e1e0e2384e34" providerId="ADAL" clId="{40572E55-61DC-4521-A551-75B020E41578}" dt="2024-03-08T13:20:32.056" v="153" actId="478"/>
        <pc:sldMkLst>
          <pc:docMk/>
          <pc:sldMk cId="1473263148" sldId="547"/>
        </pc:sldMkLst>
        <pc:spChg chg="del">
          <ac:chgData name="Huda Aleem" userId="43cc385e-a8b4-4e43-8d53-e1e0e2384e34" providerId="ADAL" clId="{40572E55-61DC-4521-A551-75B020E41578}" dt="2024-03-08T13:20:32.056" v="153" actId="478"/>
          <ac:spMkLst>
            <pc:docMk/>
            <pc:sldMk cId="1473263148" sldId="547"/>
            <ac:spMk id="187" creationId="{00000000-0000-0000-0000-000000000000}"/>
          </ac:spMkLst>
        </pc:spChg>
      </pc:sldChg>
      <pc:sldChg chg="addSp delSp modSp mod">
        <pc:chgData name="Huda Aleem" userId="43cc385e-a8b4-4e43-8d53-e1e0e2384e34" providerId="ADAL" clId="{40572E55-61DC-4521-A551-75B020E41578}" dt="2024-03-08T13:17:37.428" v="104" actId="478"/>
        <pc:sldMkLst>
          <pc:docMk/>
          <pc:sldMk cId="412566126" sldId="599"/>
        </pc:sldMkLst>
        <pc:spChg chg="mod">
          <ac:chgData name="Huda Aleem" userId="43cc385e-a8b4-4e43-8d53-e1e0e2384e34" providerId="ADAL" clId="{40572E55-61DC-4521-A551-75B020E41578}" dt="2024-03-08T13:17:33.033" v="101" actId="113"/>
          <ac:spMkLst>
            <pc:docMk/>
            <pc:sldMk cId="412566126" sldId="599"/>
            <ac:spMk id="2" creationId="{1BBE30EC-786C-4C0C-8D43-99C1F5EFFA0A}"/>
          </ac:spMkLst>
        </pc:spChg>
        <pc:spChg chg="del">
          <ac:chgData name="Huda Aleem" userId="43cc385e-a8b4-4e43-8d53-e1e0e2384e34" providerId="ADAL" clId="{40572E55-61DC-4521-A551-75B020E41578}" dt="2024-03-08T13:17:26.464" v="97" actId="478"/>
          <ac:spMkLst>
            <pc:docMk/>
            <pc:sldMk cId="412566126" sldId="599"/>
            <ac:spMk id="4" creationId="{42D1EE97-4A64-4CD5-8EF8-EBAC51A2EC50}"/>
          </ac:spMkLst>
        </pc:spChg>
        <pc:spChg chg="del">
          <ac:chgData name="Huda Aleem" userId="43cc385e-a8b4-4e43-8d53-e1e0e2384e34" providerId="ADAL" clId="{40572E55-61DC-4521-A551-75B020E41578}" dt="2024-03-08T13:17:35.699" v="102" actId="478"/>
          <ac:spMkLst>
            <pc:docMk/>
            <pc:sldMk cId="412566126" sldId="599"/>
            <ac:spMk id="5" creationId="{F0CDEFC1-256C-4D3F-B83B-0FF39E219CBE}"/>
          </ac:spMkLst>
        </pc:spChg>
        <pc:spChg chg="add del mod">
          <ac:chgData name="Huda Aleem" userId="43cc385e-a8b4-4e43-8d53-e1e0e2384e34" providerId="ADAL" clId="{40572E55-61DC-4521-A551-75B020E41578}" dt="2024-03-08T13:17:37.428" v="104" actId="478"/>
          <ac:spMkLst>
            <pc:docMk/>
            <pc:sldMk cId="412566126" sldId="599"/>
            <ac:spMk id="7" creationId="{F1074876-5FE9-2A38-73DC-09AEE95E9029}"/>
          </ac:spMkLst>
        </pc:spChg>
      </pc:sldChg>
      <pc:sldChg chg="addSp delSp modSp mod">
        <pc:chgData name="Huda Aleem" userId="43cc385e-a8b4-4e43-8d53-e1e0e2384e34" providerId="ADAL" clId="{40572E55-61DC-4521-A551-75B020E41578}" dt="2024-03-08T13:18:17.321" v="119" actId="167"/>
        <pc:sldMkLst>
          <pc:docMk/>
          <pc:sldMk cId="1565012107" sldId="600"/>
        </pc:sldMkLst>
        <pc:spChg chg="del">
          <ac:chgData name="Huda Aleem" userId="43cc385e-a8b4-4e43-8d53-e1e0e2384e34" providerId="ADAL" clId="{40572E55-61DC-4521-A551-75B020E41578}" dt="2024-03-08T13:18:11.128" v="117" actId="478"/>
          <ac:spMkLst>
            <pc:docMk/>
            <pc:sldMk cId="1565012107" sldId="600"/>
            <ac:spMk id="3" creationId="{E9033584-B15C-4B4E-A66F-5E0031EEC36A}"/>
          </ac:spMkLst>
        </pc:spChg>
        <pc:spChg chg="add del mod">
          <ac:chgData name="Huda Aleem" userId="43cc385e-a8b4-4e43-8d53-e1e0e2384e34" providerId="ADAL" clId="{40572E55-61DC-4521-A551-75B020E41578}" dt="2024-03-08T13:17:49.589" v="107" actId="478"/>
          <ac:spMkLst>
            <pc:docMk/>
            <pc:sldMk cId="1565012107" sldId="600"/>
            <ac:spMk id="4" creationId="{56EB072F-6517-FFAA-908F-00DAEE76733F}"/>
          </ac:spMkLst>
        </pc:spChg>
        <pc:spChg chg="del">
          <ac:chgData name="Huda Aleem" userId="43cc385e-a8b4-4e43-8d53-e1e0e2384e34" providerId="ADAL" clId="{40572E55-61DC-4521-A551-75B020E41578}" dt="2024-03-08T13:17:48.211" v="106" actId="478"/>
          <ac:spMkLst>
            <pc:docMk/>
            <pc:sldMk cId="1565012107" sldId="600"/>
            <ac:spMk id="9" creationId="{C7B56D5C-1BF1-40A2-9B77-F83117361EAA}"/>
          </ac:spMkLst>
        </pc:spChg>
        <pc:spChg chg="del">
          <ac:chgData name="Huda Aleem" userId="43cc385e-a8b4-4e43-8d53-e1e0e2384e34" providerId="ADAL" clId="{40572E55-61DC-4521-A551-75B020E41578}" dt="2024-03-08T13:18:07.224" v="116" actId="478"/>
          <ac:spMkLst>
            <pc:docMk/>
            <pc:sldMk cId="1565012107" sldId="600"/>
            <ac:spMk id="12" creationId="{4CF65889-9FBC-4B4F-95BA-030A4A85E829}"/>
          </ac:spMkLst>
        </pc:spChg>
        <pc:spChg chg="mod">
          <ac:chgData name="Huda Aleem" userId="43cc385e-a8b4-4e43-8d53-e1e0e2384e34" providerId="ADAL" clId="{40572E55-61DC-4521-A551-75B020E41578}" dt="2024-03-08T13:18:02.189" v="114" actId="1076"/>
          <ac:spMkLst>
            <pc:docMk/>
            <pc:sldMk cId="1565012107" sldId="600"/>
            <ac:spMk id="14" creationId="{2DB1D054-7D35-4C23-88ED-D207AAC7A26D}"/>
          </ac:spMkLst>
        </pc:spChg>
        <pc:picChg chg="mod ord">
          <ac:chgData name="Huda Aleem" userId="43cc385e-a8b4-4e43-8d53-e1e0e2384e34" providerId="ADAL" clId="{40572E55-61DC-4521-A551-75B020E41578}" dt="2024-03-08T13:18:17.321" v="119" actId="167"/>
          <ac:picMkLst>
            <pc:docMk/>
            <pc:sldMk cId="1565012107" sldId="600"/>
            <ac:picMk id="5" creationId="{111E3D0F-64E2-4DA4-9BC3-90E1E3B36C4A}"/>
          </ac:picMkLst>
        </pc:picChg>
      </pc:sldChg>
      <pc:sldChg chg="delSp mod">
        <pc:chgData name="Huda Aleem" userId="43cc385e-a8b4-4e43-8d53-e1e0e2384e34" providerId="ADAL" clId="{40572E55-61DC-4521-A551-75B020E41578}" dt="2024-03-08T13:18:29.512" v="120" actId="478"/>
        <pc:sldMkLst>
          <pc:docMk/>
          <pc:sldMk cId="2021961298" sldId="601"/>
        </pc:sldMkLst>
        <pc:spChg chg="del">
          <ac:chgData name="Huda Aleem" userId="43cc385e-a8b4-4e43-8d53-e1e0e2384e34" providerId="ADAL" clId="{40572E55-61DC-4521-A551-75B020E41578}" dt="2024-03-08T13:18:29.512" v="120" actId="478"/>
          <ac:spMkLst>
            <pc:docMk/>
            <pc:sldMk cId="2021961298" sldId="601"/>
            <ac:spMk id="3" creationId="{E9033584-B15C-4B4E-A66F-5E0031EEC36A}"/>
          </ac:spMkLst>
        </pc:spChg>
      </pc:sldChg>
      <pc:sldChg chg="delSp mod">
        <pc:chgData name="Huda Aleem" userId="43cc385e-a8b4-4e43-8d53-e1e0e2384e34" providerId="ADAL" clId="{40572E55-61DC-4521-A551-75B020E41578}" dt="2024-03-08T13:18:33.888" v="121" actId="478"/>
        <pc:sldMkLst>
          <pc:docMk/>
          <pc:sldMk cId="1876416464" sldId="602"/>
        </pc:sldMkLst>
        <pc:spChg chg="del">
          <ac:chgData name="Huda Aleem" userId="43cc385e-a8b4-4e43-8d53-e1e0e2384e34" providerId="ADAL" clId="{40572E55-61DC-4521-A551-75B020E41578}" dt="2024-03-08T13:18:33.888" v="121" actId="478"/>
          <ac:spMkLst>
            <pc:docMk/>
            <pc:sldMk cId="1876416464" sldId="602"/>
            <ac:spMk id="187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19:10.544" v="133" actId="115"/>
        <pc:sldMkLst>
          <pc:docMk/>
          <pc:sldMk cId="4169102151" sldId="603"/>
        </pc:sldMkLst>
        <pc:spChg chg="mod">
          <ac:chgData name="Huda Aleem" userId="43cc385e-a8b4-4e43-8d53-e1e0e2384e34" providerId="ADAL" clId="{40572E55-61DC-4521-A551-75B020E41578}" dt="2024-03-08T13:19:10.544" v="133" actId="115"/>
          <ac:spMkLst>
            <pc:docMk/>
            <pc:sldMk cId="4169102151" sldId="603"/>
            <ac:spMk id="185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8:40.278" v="123" actId="478"/>
          <ac:spMkLst>
            <pc:docMk/>
            <pc:sldMk cId="4169102151" sldId="603"/>
            <ac:spMk id="186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8:38.152" v="122" actId="478"/>
          <ac:spMkLst>
            <pc:docMk/>
            <pc:sldMk cId="4169102151" sldId="603"/>
            <ac:spMk id="187" creationId="{00000000-0000-0000-0000-000000000000}"/>
          </ac:spMkLst>
        </pc:spChg>
      </pc:sldChg>
      <pc:sldChg chg="delSp mod">
        <pc:chgData name="Huda Aleem" userId="43cc385e-a8b4-4e43-8d53-e1e0e2384e34" providerId="ADAL" clId="{40572E55-61DC-4521-A551-75B020E41578}" dt="2024-03-08T13:19:18.947" v="134" actId="478"/>
        <pc:sldMkLst>
          <pc:docMk/>
          <pc:sldMk cId="2951637104" sldId="604"/>
        </pc:sldMkLst>
        <pc:spChg chg="del">
          <ac:chgData name="Huda Aleem" userId="43cc385e-a8b4-4e43-8d53-e1e0e2384e34" providerId="ADAL" clId="{40572E55-61DC-4521-A551-75B020E41578}" dt="2024-03-08T13:19:18.947" v="134" actId="478"/>
          <ac:spMkLst>
            <pc:docMk/>
            <pc:sldMk cId="2951637104" sldId="604"/>
            <ac:spMk id="187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16:52.182" v="89" actId="478"/>
        <pc:sldMkLst>
          <pc:docMk/>
          <pc:sldMk cId="1711876515" sldId="610"/>
        </pc:sldMkLst>
        <pc:spChg chg="mod">
          <ac:chgData name="Huda Aleem" userId="43cc385e-a8b4-4e43-8d53-e1e0e2384e34" providerId="ADAL" clId="{40572E55-61DC-4521-A551-75B020E41578}" dt="2024-03-08T13:14:16.381" v="47" actId="113"/>
          <ac:spMkLst>
            <pc:docMk/>
            <pc:sldMk cId="1711876515" sldId="610"/>
            <ac:spMk id="2" creationId="{594F9903-3B57-4343-A756-9913CE27A296}"/>
          </ac:spMkLst>
        </pc:spChg>
        <pc:spChg chg="del">
          <ac:chgData name="Huda Aleem" userId="43cc385e-a8b4-4e43-8d53-e1e0e2384e34" providerId="ADAL" clId="{40572E55-61DC-4521-A551-75B020E41578}" dt="2024-03-08T13:16:52.182" v="89" actId="478"/>
          <ac:spMkLst>
            <pc:docMk/>
            <pc:sldMk cId="1711876515" sldId="610"/>
            <ac:spMk id="3" creationId="{2880FEEE-A9B1-4317-BE1B-A50D6520AF93}"/>
          </ac:spMkLst>
        </pc:spChg>
      </pc:sldChg>
      <pc:sldChg chg="delSp modSp mod">
        <pc:chgData name="Huda Aleem" userId="43cc385e-a8b4-4e43-8d53-e1e0e2384e34" providerId="ADAL" clId="{40572E55-61DC-4521-A551-75B020E41578}" dt="2024-03-08T13:19:30.178" v="137" actId="113"/>
        <pc:sldMkLst>
          <pc:docMk/>
          <pc:sldMk cId="3884107102" sldId="612"/>
        </pc:sldMkLst>
        <pc:spChg chg="mod">
          <ac:chgData name="Huda Aleem" userId="43cc385e-a8b4-4e43-8d53-e1e0e2384e34" providerId="ADAL" clId="{40572E55-61DC-4521-A551-75B020E41578}" dt="2024-03-08T13:19:30.178" v="137" actId="113"/>
          <ac:spMkLst>
            <pc:docMk/>
            <pc:sldMk cId="3884107102" sldId="612"/>
            <ac:spMk id="185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9:27.418" v="136" actId="478"/>
          <ac:spMkLst>
            <pc:docMk/>
            <pc:sldMk cId="3884107102" sldId="612"/>
            <ac:spMk id="186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9:24.192" v="135" actId="478"/>
          <ac:spMkLst>
            <pc:docMk/>
            <pc:sldMk cId="3884107102" sldId="612"/>
            <ac:spMk id="187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19:44.208" v="140" actId="478"/>
        <pc:sldMkLst>
          <pc:docMk/>
          <pc:sldMk cId="1709902569" sldId="613"/>
        </pc:sldMkLst>
        <pc:spChg chg="mod">
          <ac:chgData name="Huda Aleem" userId="43cc385e-a8b4-4e43-8d53-e1e0e2384e34" providerId="ADAL" clId="{40572E55-61DC-4521-A551-75B020E41578}" dt="2024-03-08T13:19:38.050" v="138" actId="113"/>
          <ac:spMkLst>
            <pc:docMk/>
            <pc:sldMk cId="1709902569" sldId="613"/>
            <ac:spMk id="185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9:44.208" v="140" actId="478"/>
          <ac:spMkLst>
            <pc:docMk/>
            <pc:sldMk cId="1709902569" sldId="613"/>
            <ac:spMk id="186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9:41.808" v="139" actId="478"/>
          <ac:spMkLst>
            <pc:docMk/>
            <pc:sldMk cId="1709902569" sldId="613"/>
            <ac:spMk id="187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19:58.154" v="144" actId="113"/>
        <pc:sldMkLst>
          <pc:docMk/>
          <pc:sldMk cId="66160377" sldId="614"/>
        </pc:sldMkLst>
        <pc:spChg chg="mod">
          <ac:chgData name="Huda Aleem" userId="43cc385e-a8b4-4e43-8d53-e1e0e2384e34" providerId="ADAL" clId="{40572E55-61DC-4521-A551-75B020E41578}" dt="2024-03-08T13:19:58.154" v="144" actId="113"/>
          <ac:spMkLst>
            <pc:docMk/>
            <pc:sldMk cId="66160377" sldId="614"/>
            <ac:spMk id="185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9:52.428" v="142" actId="478"/>
          <ac:spMkLst>
            <pc:docMk/>
            <pc:sldMk cId="66160377" sldId="614"/>
            <ac:spMk id="186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9:54.385" v="143" actId="478"/>
          <ac:spMkLst>
            <pc:docMk/>
            <pc:sldMk cId="66160377" sldId="614"/>
            <ac:spMk id="187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20:13.279" v="148" actId="478"/>
        <pc:sldMkLst>
          <pc:docMk/>
          <pc:sldMk cId="1928688867" sldId="615"/>
        </pc:sldMkLst>
        <pc:spChg chg="mod">
          <ac:chgData name="Huda Aleem" userId="43cc385e-a8b4-4e43-8d53-e1e0e2384e34" providerId="ADAL" clId="{40572E55-61DC-4521-A551-75B020E41578}" dt="2024-03-08T13:20:07.138" v="146" actId="113"/>
          <ac:spMkLst>
            <pc:docMk/>
            <pc:sldMk cId="1928688867" sldId="615"/>
            <ac:spMk id="185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20:10.584" v="147" actId="478"/>
          <ac:spMkLst>
            <pc:docMk/>
            <pc:sldMk cId="1928688867" sldId="615"/>
            <ac:spMk id="186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20:13.279" v="148" actId="478"/>
          <ac:spMkLst>
            <pc:docMk/>
            <pc:sldMk cId="1928688867" sldId="615"/>
            <ac:spMk id="187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20:28.857" v="152" actId="478"/>
        <pc:sldMkLst>
          <pc:docMk/>
          <pc:sldMk cId="3762341186" sldId="616"/>
        </pc:sldMkLst>
        <pc:spChg chg="mod">
          <ac:chgData name="Huda Aleem" userId="43cc385e-a8b4-4e43-8d53-e1e0e2384e34" providerId="ADAL" clId="{40572E55-61DC-4521-A551-75B020E41578}" dt="2024-03-08T13:20:23.457" v="150" actId="113"/>
          <ac:spMkLst>
            <pc:docMk/>
            <pc:sldMk cId="3762341186" sldId="616"/>
            <ac:spMk id="185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20:28.857" v="152" actId="478"/>
          <ac:spMkLst>
            <pc:docMk/>
            <pc:sldMk cId="3762341186" sldId="616"/>
            <ac:spMk id="186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20:26.711" v="151" actId="478"/>
          <ac:spMkLst>
            <pc:docMk/>
            <pc:sldMk cId="3762341186" sldId="616"/>
            <ac:spMk id="187" creationId="{00000000-0000-0000-0000-000000000000}"/>
          </ac:spMkLst>
        </pc:spChg>
      </pc:sldChg>
      <pc:sldChg chg="delSp mod">
        <pc:chgData name="Huda Aleem" userId="43cc385e-a8b4-4e43-8d53-e1e0e2384e34" providerId="ADAL" clId="{40572E55-61DC-4521-A551-75B020E41578}" dt="2024-03-08T13:20:41.167" v="156" actId="478"/>
        <pc:sldMkLst>
          <pc:docMk/>
          <pc:sldMk cId="3829252193" sldId="617"/>
        </pc:sldMkLst>
        <pc:spChg chg="del">
          <ac:chgData name="Huda Aleem" userId="43cc385e-a8b4-4e43-8d53-e1e0e2384e34" providerId="ADAL" clId="{40572E55-61DC-4521-A551-75B020E41578}" dt="2024-03-08T13:20:41.167" v="156" actId="478"/>
          <ac:spMkLst>
            <pc:docMk/>
            <pc:sldMk cId="3829252193" sldId="617"/>
            <ac:spMk id="187" creationId="{00000000-0000-0000-0000-000000000000}"/>
          </ac:spMkLst>
        </pc:spChg>
      </pc:sldChg>
      <pc:sldChg chg="delSp mod">
        <pc:chgData name="Huda Aleem" userId="43cc385e-a8b4-4e43-8d53-e1e0e2384e34" providerId="ADAL" clId="{40572E55-61DC-4521-A551-75B020E41578}" dt="2024-03-08T13:20:36.010" v="155" actId="478"/>
        <pc:sldMkLst>
          <pc:docMk/>
          <pc:sldMk cId="2783161710" sldId="618"/>
        </pc:sldMkLst>
        <pc:spChg chg="del">
          <ac:chgData name="Huda Aleem" userId="43cc385e-a8b4-4e43-8d53-e1e0e2384e34" providerId="ADAL" clId="{40572E55-61DC-4521-A551-75B020E41578}" dt="2024-03-08T13:20:36.010" v="155" actId="478"/>
          <ac:spMkLst>
            <pc:docMk/>
            <pc:sldMk cId="2783161710" sldId="618"/>
            <ac:spMk id="186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20:34.385" v="154" actId="478"/>
          <ac:spMkLst>
            <pc:docMk/>
            <pc:sldMk cId="2783161710" sldId="618"/>
            <ac:spMk id="187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21:32.425" v="174" actId="478"/>
        <pc:sldMkLst>
          <pc:docMk/>
          <pc:sldMk cId="2039948547" sldId="619"/>
        </pc:sldMkLst>
        <pc:spChg chg="mod">
          <ac:chgData name="Huda Aleem" userId="43cc385e-a8b4-4e43-8d53-e1e0e2384e34" providerId="ADAL" clId="{40572E55-61DC-4521-A551-75B020E41578}" dt="2024-03-08T13:21:17.478" v="170" actId="113"/>
          <ac:spMkLst>
            <pc:docMk/>
            <pc:sldMk cId="2039948547" sldId="619"/>
            <ac:spMk id="2" creationId="{868972D0-6C36-41A5-B213-56D3F2765F54}"/>
          </ac:spMkLst>
        </pc:spChg>
        <pc:spChg chg="mod">
          <ac:chgData name="Huda Aleem" userId="43cc385e-a8b4-4e43-8d53-e1e0e2384e34" providerId="ADAL" clId="{40572E55-61DC-4521-A551-75B020E41578}" dt="2024-03-08T13:21:29.485" v="173" actId="27636"/>
          <ac:spMkLst>
            <pc:docMk/>
            <pc:sldMk cId="2039948547" sldId="619"/>
            <ac:spMk id="3" creationId="{8D4E9B3D-9935-437A-9D6E-4CD5B6CE8290}"/>
          </ac:spMkLst>
        </pc:spChg>
        <pc:spChg chg="del">
          <ac:chgData name="Huda Aleem" userId="43cc385e-a8b4-4e43-8d53-e1e0e2384e34" providerId="ADAL" clId="{40572E55-61DC-4521-A551-75B020E41578}" dt="2024-03-08T13:21:32.425" v="174" actId="478"/>
          <ac:spMkLst>
            <pc:docMk/>
            <pc:sldMk cId="2039948547" sldId="619"/>
            <ac:spMk id="4" creationId="{C98C2213-0CC8-4444-82F9-77E45865EDC4}"/>
          </ac:spMkLst>
        </pc:spChg>
      </pc:sldChg>
      <pc:sldChg chg="delSp modSp mod">
        <pc:chgData name="Huda Aleem" userId="43cc385e-a8b4-4e43-8d53-e1e0e2384e34" providerId="ADAL" clId="{40572E55-61DC-4521-A551-75B020E41578}" dt="2024-03-08T13:21:44.330" v="179" actId="478"/>
        <pc:sldMkLst>
          <pc:docMk/>
          <pc:sldMk cId="2393659455" sldId="620"/>
        </pc:sldMkLst>
        <pc:spChg chg="mod">
          <ac:chgData name="Huda Aleem" userId="43cc385e-a8b4-4e43-8d53-e1e0e2384e34" providerId="ADAL" clId="{40572E55-61DC-4521-A551-75B020E41578}" dt="2024-03-08T13:21:41.247" v="178" actId="403"/>
          <ac:spMkLst>
            <pc:docMk/>
            <pc:sldMk cId="2393659455" sldId="620"/>
            <ac:spMk id="2" creationId="{868972D0-6C36-41A5-B213-56D3F2765F54}"/>
          </ac:spMkLst>
        </pc:spChg>
        <pc:spChg chg="del">
          <ac:chgData name="Huda Aleem" userId="43cc385e-a8b4-4e43-8d53-e1e0e2384e34" providerId="ADAL" clId="{40572E55-61DC-4521-A551-75B020E41578}" dt="2024-03-08T13:21:44.330" v="179" actId="478"/>
          <ac:spMkLst>
            <pc:docMk/>
            <pc:sldMk cId="2393659455" sldId="620"/>
            <ac:spMk id="4" creationId="{C98C2213-0CC8-4444-82F9-77E45865EDC4}"/>
          </ac:spMkLst>
        </pc:spChg>
      </pc:sldChg>
      <pc:sldChg chg="addSp delSp modSp mod">
        <pc:chgData name="Huda Aleem" userId="43cc385e-a8b4-4e43-8d53-e1e0e2384e34" providerId="ADAL" clId="{40572E55-61DC-4521-A551-75B020E41578}" dt="2024-03-08T13:22:46.027" v="194" actId="478"/>
        <pc:sldMkLst>
          <pc:docMk/>
          <pc:sldMk cId="3286906303" sldId="621"/>
        </pc:sldMkLst>
        <pc:spChg chg="mod">
          <ac:chgData name="Huda Aleem" userId="43cc385e-a8b4-4e43-8d53-e1e0e2384e34" providerId="ADAL" clId="{40572E55-61DC-4521-A551-75B020E41578}" dt="2024-03-08T13:22:10.042" v="187" actId="113"/>
          <ac:spMkLst>
            <pc:docMk/>
            <pc:sldMk cId="3286906303" sldId="621"/>
            <ac:spMk id="2" creationId="{868972D0-6C36-41A5-B213-56D3F2765F54}"/>
          </ac:spMkLst>
        </pc:spChg>
        <pc:spChg chg="del">
          <ac:chgData name="Huda Aleem" userId="43cc385e-a8b4-4e43-8d53-e1e0e2384e34" providerId="ADAL" clId="{40572E55-61DC-4521-A551-75B020E41578}" dt="2024-03-08T13:22:13.553" v="188" actId="478"/>
          <ac:spMkLst>
            <pc:docMk/>
            <pc:sldMk cId="3286906303" sldId="621"/>
            <ac:spMk id="4" creationId="{C98C2213-0CC8-4444-82F9-77E45865EDC4}"/>
          </ac:spMkLst>
        </pc:spChg>
        <pc:spChg chg="del">
          <ac:chgData name="Huda Aleem" userId="43cc385e-a8b4-4e43-8d53-e1e0e2384e34" providerId="ADAL" clId="{40572E55-61DC-4521-A551-75B020E41578}" dt="2024-03-08T13:22:43.628" v="192" actId="478"/>
          <ac:spMkLst>
            <pc:docMk/>
            <pc:sldMk cId="3286906303" sldId="621"/>
            <ac:spMk id="5" creationId="{0455F835-009D-4F7B-8618-BDCA0EFC8D70}"/>
          </ac:spMkLst>
        </pc:spChg>
        <pc:spChg chg="mod">
          <ac:chgData name="Huda Aleem" userId="43cc385e-a8b4-4e43-8d53-e1e0e2384e34" providerId="ADAL" clId="{40572E55-61DC-4521-A551-75B020E41578}" dt="2024-03-08T13:22:37.551" v="191" actId="14100"/>
          <ac:spMkLst>
            <pc:docMk/>
            <pc:sldMk cId="3286906303" sldId="621"/>
            <ac:spMk id="6" creationId="{460AD0A8-1A4D-4077-BF6F-39FA62C7FF98}"/>
          </ac:spMkLst>
        </pc:spChg>
        <pc:spChg chg="add del mod">
          <ac:chgData name="Huda Aleem" userId="43cc385e-a8b4-4e43-8d53-e1e0e2384e34" providerId="ADAL" clId="{40572E55-61DC-4521-A551-75B020E41578}" dt="2024-03-08T13:22:46.027" v="194" actId="478"/>
          <ac:spMkLst>
            <pc:docMk/>
            <pc:sldMk cId="3286906303" sldId="621"/>
            <ac:spMk id="7" creationId="{C34A1C2F-280C-AD36-EEA9-0D895D415A2E}"/>
          </ac:spMkLst>
        </pc:spChg>
      </pc:sldChg>
      <pc:sldChg chg="delSp mod">
        <pc:chgData name="Huda Aleem" userId="43cc385e-a8b4-4e43-8d53-e1e0e2384e34" providerId="ADAL" clId="{40572E55-61DC-4521-A551-75B020E41578}" dt="2024-03-08T13:22:54.953" v="196" actId="478"/>
        <pc:sldMkLst>
          <pc:docMk/>
          <pc:sldMk cId="3897406134" sldId="622"/>
        </pc:sldMkLst>
        <pc:spChg chg="del">
          <ac:chgData name="Huda Aleem" userId="43cc385e-a8b4-4e43-8d53-e1e0e2384e34" providerId="ADAL" clId="{40572E55-61DC-4521-A551-75B020E41578}" dt="2024-03-08T13:22:53.199" v="195" actId="478"/>
          <ac:spMkLst>
            <pc:docMk/>
            <pc:sldMk cId="3897406134" sldId="622"/>
            <ac:spMk id="4" creationId="{5B3B526B-E65E-4C7B-8383-6F94FCE06412}"/>
          </ac:spMkLst>
        </pc:spChg>
        <pc:spChg chg="del">
          <ac:chgData name="Huda Aleem" userId="43cc385e-a8b4-4e43-8d53-e1e0e2384e34" providerId="ADAL" clId="{40572E55-61DC-4521-A551-75B020E41578}" dt="2024-03-08T13:22:54.953" v="196" actId="478"/>
          <ac:spMkLst>
            <pc:docMk/>
            <pc:sldMk cId="3897406134" sldId="622"/>
            <ac:spMk id="5" creationId="{FECB7227-3A5B-4E0C-8780-B08266C0AB9C}"/>
          </ac:spMkLst>
        </pc:spChg>
      </pc:sldChg>
      <pc:sldChg chg="delSp modSp mod">
        <pc:chgData name="Huda Aleem" userId="43cc385e-a8b4-4e43-8d53-e1e0e2384e34" providerId="ADAL" clId="{40572E55-61DC-4521-A551-75B020E41578}" dt="2024-03-08T13:25:13.347" v="240" actId="113"/>
        <pc:sldMkLst>
          <pc:docMk/>
          <pc:sldMk cId="2256002206" sldId="623"/>
        </pc:sldMkLst>
        <pc:spChg chg="mod">
          <ac:chgData name="Huda Aleem" userId="43cc385e-a8b4-4e43-8d53-e1e0e2384e34" providerId="ADAL" clId="{40572E55-61DC-4521-A551-75B020E41578}" dt="2024-03-08T13:25:13.347" v="240" actId="113"/>
          <ac:spMkLst>
            <pc:docMk/>
            <pc:sldMk cId="2256002206" sldId="623"/>
            <ac:spMk id="2" creationId="{84EA84D9-5874-4A5F-AB03-1F2FBCDAE858}"/>
          </ac:spMkLst>
        </pc:spChg>
        <pc:spChg chg="del">
          <ac:chgData name="Huda Aleem" userId="43cc385e-a8b4-4e43-8d53-e1e0e2384e34" providerId="ADAL" clId="{40572E55-61DC-4521-A551-75B020E41578}" dt="2024-03-08T13:25:03.930" v="235" actId="478"/>
          <ac:spMkLst>
            <pc:docMk/>
            <pc:sldMk cId="2256002206" sldId="623"/>
            <ac:spMk id="4" creationId="{F51F0C3F-ADBC-44CC-A853-E4A69DFA784D}"/>
          </ac:spMkLst>
        </pc:spChg>
        <pc:spChg chg="del">
          <ac:chgData name="Huda Aleem" userId="43cc385e-a8b4-4e43-8d53-e1e0e2384e34" providerId="ADAL" clId="{40572E55-61DC-4521-A551-75B020E41578}" dt="2024-03-08T13:25:05.040" v="236" actId="478"/>
          <ac:spMkLst>
            <pc:docMk/>
            <pc:sldMk cId="2256002206" sldId="623"/>
            <ac:spMk id="5" creationId="{C6515BFB-729B-479C-ABE9-0715316FFC4E}"/>
          </ac:spMkLst>
        </pc:spChg>
      </pc:sldChg>
      <pc:sldChg chg="delSp modSp mod">
        <pc:chgData name="Huda Aleem" userId="43cc385e-a8b4-4e43-8d53-e1e0e2384e34" providerId="ADAL" clId="{40572E55-61DC-4521-A551-75B020E41578}" dt="2024-03-08T13:24:57.028" v="234" actId="113"/>
        <pc:sldMkLst>
          <pc:docMk/>
          <pc:sldMk cId="2459117631" sldId="624"/>
        </pc:sldMkLst>
        <pc:spChg chg="mod">
          <ac:chgData name="Huda Aleem" userId="43cc385e-a8b4-4e43-8d53-e1e0e2384e34" providerId="ADAL" clId="{40572E55-61DC-4521-A551-75B020E41578}" dt="2024-03-08T13:24:57.028" v="234" actId="113"/>
          <ac:spMkLst>
            <pc:docMk/>
            <pc:sldMk cId="2459117631" sldId="624"/>
            <ac:spMk id="2" creationId="{84EA84D9-5874-4A5F-AB03-1F2FBCDAE858}"/>
          </ac:spMkLst>
        </pc:spChg>
        <pc:spChg chg="del">
          <ac:chgData name="Huda Aleem" userId="43cc385e-a8b4-4e43-8d53-e1e0e2384e34" providerId="ADAL" clId="{40572E55-61DC-4521-A551-75B020E41578}" dt="2024-03-08T13:24:51.434" v="230" actId="478"/>
          <ac:spMkLst>
            <pc:docMk/>
            <pc:sldMk cId="2459117631" sldId="624"/>
            <ac:spMk id="4" creationId="{F51F0C3F-ADBC-44CC-A853-E4A69DFA784D}"/>
          </ac:spMkLst>
        </pc:spChg>
        <pc:spChg chg="del">
          <ac:chgData name="Huda Aleem" userId="43cc385e-a8b4-4e43-8d53-e1e0e2384e34" providerId="ADAL" clId="{40572E55-61DC-4521-A551-75B020E41578}" dt="2024-03-08T13:24:49.660" v="229" actId="478"/>
          <ac:spMkLst>
            <pc:docMk/>
            <pc:sldMk cId="2459117631" sldId="624"/>
            <ac:spMk id="5" creationId="{C6515BFB-729B-479C-ABE9-0715316FFC4E}"/>
          </ac:spMkLst>
        </pc:spChg>
      </pc:sldChg>
      <pc:sldChg chg="delSp mod">
        <pc:chgData name="Huda Aleem" userId="43cc385e-a8b4-4e43-8d53-e1e0e2384e34" providerId="ADAL" clId="{40572E55-61DC-4521-A551-75B020E41578}" dt="2024-03-08T13:25:19.737" v="242" actId="478"/>
        <pc:sldMkLst>
          <pc:docMk/>
          <pc:sldMk cId="3301266778" sldId="625"/>
        </pc:sldMkLst>
        <pc:spChg chg="del">
          <ac:chgData name="Huda Aleem" userId="43cc385e-a8b4-4e43-8d53-e1e0e2384e34" providerId="ADAL" clId="{40572E55-61DC-4521-A551-75B020E41578}" dt="2024-03-08T13:25:18.290" v="241" actId="478"/>
          <ac:spMkLst>
            <pc:docMk/>
            <pc:sldMk cId="3301266778" sldId="625"/>
            <ac:spMk id="4" creationId="{5B3B526B-E65E-4C7B-8383-6F94FCE06412}"/>
          </ac:spMkLst>
        </pc:spChg>
        <pc:spChg chg="del">
          <ac:chgData name="Huda Aleem" userId="43cc385e-a8b4-4e43-8d53-e1e0e2384e34" providerId="ADAL" clId="{40572E55-61DC-4521-A551-75B020E41578}" dt="2024-03-08T13:25:19.737" v="242" actId="478"/>
          <ac:spMkLst>
            <pc:docMk/>
            <pc:sldMk cId="3301266778" sldId="625"/>
            <ac:spMk id="5" creationId="{FECB7227-3A5B-4E0C-8780-B08266C0AB9C}"/>
          </ac:spMkLst>
        </pc:spChg>
      </pc:sldChg>
      <pc:sldChg chg="modSp mod">
        <pc:chgData name="Huda Aleem" userId="43cc385e-a8b4-4e43-8d53-e1e0e2384e34" providerId="ADAL" clId="{40572E55-61DC-4521-A551-75B020E41578}" dt="2024-03-08T13:13:02.825" v="13" actId="113"/>
        <pc:sldMkLst>
          <pc:docMk/>
          <pc:sldMk cId="841965458" sldId="627"/>
        </pc:sldMkLst>
        <pc:spChg chg="mod">
          <ac:chgData name="Huda Aleem" userId="43cc385e-a8b4-4e43-8d53-e1e0e2384e34" providerId="ADAL" clId="{40572E55-61DC-4521-A551-75B020E41578}" dt="2024-03-08T13:13:02.825" v="13" actId="113"/>
          <ac:spMkLst>
            <pc:docMk/>
            <pc:sldMk cId="841965458" sldId="627"/>
            <ac:spMk id="4" creationId="{2477F77E-E91C-48E2-97CB-97A9214E4167}"/>
          </ac:spMkLst>
        </pc:spChg>
      </pc:sldChg>
      <pc:sldChg chg="modSp mod">
        <pc:chgData name="Huda Aleem" userId="43cc385e-a8b4-4e43-8d53-e1e0e2384e34" providerId="ADAL" clId="{40572E55-61DC-4521-A551-75B020E41578}" dt="2024-03-08T13:13:09.184" v="17" actId="113"/>
        <pc:sldMkLst>
          <pc:docMk/>
          <pc:sldMk cId="3411898833" sldId="628"/>
        </pc:sldMkLst>
        <pc:spChg chg="mod">
          <ac:chgData name="Huda Aleem" userId="43cc385e-a8b4-4e43-8d53-e1e0e2384e34" providerId="ADAL" clId="{40572E55-61DC-4521-A551-75B020E41578}" dt="2024-03-08T13:13:09.184" v="17" actId="113"/>
          <ac:spMkLst>
            <pc:docMk/>
            <pc:sldMk cId="3411898833" sldId="628"/>
            <ac:spMk id="4" creationId="{2477F77E-E91C-48E2-97CB-97A9214E4167}"/>
          </ac:spMkLst>
        </pc:spChg>
      </pc:sldChg>
      <pc:sldChg chg="addSp delSp modSp mod">
        <pc:chgData name="Huda Aleem" userId="43cc385e-a8b4-4e43-8d53-e1e0e2384e34" providerId="ADAL" clId="{40572E55-61DC-4521-A551-75B020E41578}" dt="2024-03-08T13:13:26.079" v="25" actId="478"/>
        <pc:sldMkLst>
          <pc:docMk/>
          <pc:sldMk cId="3425281" sldId="629"/>
        </pc:sldMkLst>
        <pc:spChg chg="mod">
          <ac:chgData name="Huda Aleem" userId="43cc385e-a8b4-4e43-8d53-e1e0e2384e34" providerId="ADAL" clId="{40572E55-61DC-4521-A551-75B020E41578}" dt="2024-03-08T13:13:19.978" v="22" actId="403"/>
          <ac:spMkLst>
            <pc:docMk/>
            <pc:sldMk cId="3425281" sldId="629"/>
            <ac:spMk id="4" creationId="{2477F77E-E91C-48E2-97CB-97A9214E4167}"/>
          </ac:spMkLst>
        </pc:spChg>
        <pc:spChg chg="add del mod">
          <ac:chgData name="Huda Aleem" userId="43cc385e-a8b4-4e43-8d53-e1e0e2384e34" providerId="ADAL" clId="{40572E55-61DC-4521-A551-75B020E41578}" dt="2024-03-08T13:13:26.079" v="25" actId="478"/>
          <ac:spMkLst>
            <pc:docMk/>
            <pc:sldMk cId="3425281" sldId="629"/>
            <ac:spMk id="5" creationId="{67651742-68C2-A4FA-1440-38FEC8435AED}"/>
          </ac:spMkLst>
        </pc:spChg>
        <pc:spChg chg="del">
          <ac:chgData name="Huda Aleem" userId="43cc385e-a8b4-4e43-8d53-e1e0e2384e34" providerId="ADAL" clId="{40572E55-61DC-4521-A551-75B020E41578}" dt="2024-03-08T13:13:24.012" v="23" actId="478"/>
          <ac:spMkLst>
            <pc:docMk/>
            <pc:sldMk cId="3425281" sldId="629"/>
            <ac:spMk id="6" creationId="{508129B5-4568-44AD-B7B6-25AEE69A3B58}"/>
          </ac:spMkLst>
        </pc:spChg>
      </pc:sldChg>
      <pc:sldChg chg="delSp modSp mod">
        <pc:chgData name="Huda Aleem" userId="43cc385e-a8b4-4e43-8d53-e1e0e2384e34" providerId="ADAL" clId="{40572E55-61DC-4521-A551-75B020E41578}" dt="2024-03-08T13:14:09.485" v="43" actId="1076"/>
        <pc:sldMkLst>
          <pc:docMk/>
          <pc:sldMk cId="2156678243" sldId="641"/>
        </pc:sldMkLst>
        <pc:spChg chg="mod">
          <ac:chgData name="Huda Aleem" userId="43cc385e-a8b4-4e43-8d53-e1e0e2384e34" providerId="ADAL" clId="{40572E55-61DC-4521-A551-75B020E41578}" dt="2024-03-08T13:14:09.485" v="43" actId="1076"/>
          <ac:spMkLst>
            <pc:docMk/>
            <pc:sldMk cId="2156678243" sldId="641"/>
            <ac:spMk id="2" creationId="{57060F17-5AFA-48EC-AB6E-D6D00E550FF6}"/>
          </ac:spMkLst>
        </pc:spChg>
        <pc:spChg chg="del">
          <ac:chgData name="Huda Aleem" userId="43cc385e-a8b4-4e43-8d53-e1e0e2384e34" providerId="ADAL" clId="{40572E55-61DC-4521-A551-75B020E41578}" dt="2024-03-08T13:13:59.143" v="36" actId="478"/>
          <ac:spMkLst>
            <pc:docMk/>
            <pc:sldMk cId="2156678243" sldId="641"/>
            <ac:spMk id="4" creationId="{E1583C8A-8974-4202-8FD5-6D0F3C82FD68}"/>
          </ac:spMkLst>
        </pc:spChg>
        <pc:spChg chg="del">
          <ac:chgData name="Huda Aleem" userId="43cc385e-a8b4-4e43-8d53-e1e0e2384e34" providerId="ADAL" clId="{40572E55-61DC-4521-A551-75B020E41578}" dt="2024-03-08T13:13:54.848" v="35" actId="478"/>
          <ac:spMkLst>
            <pc:docMk/>
            <pc:sldMk cId="2156678243" sldId="641"/>
            <ac:spMk id="5" creationId="{D94A6577-0377-4151-80E6-4ACB28CFBC33}"/>
          </ac:spMkLst>
        </pc:spChg>
      </pc:sldChg>
      <pc:sldChg chg="delSp modSp mod">
        <pc:chgData name="Huda Aleem" userId="43cc385e-a8b4-4e43-8d53-e1e0e2384e34" providerId="ADAL" clId="{40572E55-61DC-4521-A551-75B020E41578}" dt="2024-03-08T13:12:22.893" v="8" actId="403"/>
        <pc:sldMkLst>
          <pc:docMk/>
          <pc:sldMk cId="3881828464" sldId="649"/>
        </pc:sldMkLst>
        <pc:spChg chg="mod">
          <ac:chgData name="Huda Aleem" userId="43cc385e-a8b4-4e43-8d53-e1e0e2384e34" providerId="ADAL" clId="{40572E55-61DC-4521-A551-75B020E41578}" dt="2024-03-08T13:12:22.893" v="8" actId="403"/>
          <ac:spMkLst>
            <pc:docMk/>
            <pc:sldMk cId="3881828464" sldId="649"/>
            <ac:spMk id="2" creationId="{0AF5B599-A512-44B8-A3BD-BA608B0B116B}"/>
          </ac:spMkLst>
        </pc:spChg>
        <pc:spChg chg="del">
          <ac:chgData name="Huda Aleem" userId="43cc385e-a8b4-4e43-8d53-e1e0e2384e34" providerId="ADAL" clId="{40572E55-61DC-4521-A551-75B020E41578}" dt="2024-03-08T13:12:10.504" v="0" actId="478"/>
          <ac:spMkLst>
            <pc:docMk/>
            <pc:sldMk cId="3881828464" sldId="649"/>
            <ac:spMk id="4" creationId="{7866A09F-6D60-4478-9ABB-09DDA12A5B80}"/>
          </ac:spMkLst>
        </pc:spChg>
        <pc:spChg chg="del">
          <ac:chgData name="Huda Aleem" userId="43cc385e-a8b4-4e43-8d53-e1e0e2384e34" providerId="ADAL" clId="{40572E55-61DC-4521-A551-75B020E41578}" dt="2024-03-08T13:12:13.854" v="1" actId="478"/>
          <ac:spMkLst>
            <pc:docMk/>
            <pc:sldMk cId="3881828464" sldId="649"/>
            <ac:spMk id="5" creationId="{2E2BF050-1E66-4914-BB36-091E99C50C1A}"/>
          </ac:spMkLst>
        </pc:spChg>
      </pc:sldChg>
      <pc:sldChg chg="addSp delSp modSp mod">
        <pc:chgData name="Huda Aleem" userId="43cc385e-a8b4-4e43-8d53-e1e0e2384e34" providerId="ADAL" clId="{40572E55-61DC-4521-A551-75B020E41578}" dt="2024-03-08T13:13:47.838" v="34" actId="478"/>
        <pc:sldMkLst>
          <pc:docMk/>
          <pc:sldMk cId="3062713194" sldId="650"/>
        </pc:sldMkLst>
        <pc:spChg chg="del">
          <ac:chgData name="Huda Aleem" userId="43cc385e-a8b4-4e43-8d53-e1e0e2384e34" providerId="ADAL" clId="{40572E55-61DC-4521-A551-75B020E41578}" dt="2024-03-08T13:13:44.031" v="31" actId="478"/>
          <ac:spMkLst>
            <pc:docMk/>
            <pc:sldMk cId="3062713194" sldId="650"/>
            <ac:spMk id="3" creationId="{47156F87-B91B-4FC3-BF1D-BBB6466536C7}"/>
          </ac:spMkLst>
        </pc:spChg>
        <pc:spChg chg="mod">
          <ac:chgData name="Huda Aleem" userId="43cc385e-a8b4-4e43-8d53-e1e0e2384e34" providerId="ADAL" clId="{40572E55-61DC-4521-A551-75B020E41578}" dt="2024-03-08T13:13:40.607" v="30" actId="1076"/>
          <ac:spMkLst>
            <pc:docMk/>
            <pc:sldMk cId="3062713194" sldId="650"/>
            <ac:spMk id="4" creationId="{2477F77E-E91C-48E2-97CB-97A9214E4167}"/>
          </ac:spMkLst>
        </pc:spChg>
        <pc:spChg chg="add del mod">
          <ac:chgData name="Huda Aleem" userId="43cc385e-a8b4-4e43-8d53-e1e0e2384e34" providerId="ADAL" clId="{40572E55-61DC-4521-A551-75B020E41578}" dt="2024-03-08T13:13:47.838" v="34" actId="478"/>
          <ac:spMkLst>
            <pc:docMk/>
            <pc:sldMk cId="3062713194" sldId="650"/>
            <ac:spMk id="5" creationId="{600AD632-E503-9117-3903-1F491436CD58}"/>
          </ac:spMkLst>
        </pc:spChg>
        <pc:spChg chg="del">
          <ac:chgData name="Huda Aleem" userId="43cc385e-a8b4-4e43-8d53-e1e0e2384e34" providerId="ADAL" clId="{40572E55-61DC-4521-A551-75B020E41578}" dt="2024-03-08T13:13:46.218" v="32" actId="478"/>
          <ac:spMkLst>
            <pc:docMk/>
            <pc:sldMk cId="3062713194" sldId="650"/>
            <ac:spMk id="6" creationId="{508129B5-4568-44AD-B7B6-25AEE69A3B58}"/>
          </ac:spMkLst>
        </pc:spChg>
      </pc:sldChg>
      <pc:sldChg chg="delSp modSp mod">
        <pc:chgData name="Huda Aleem" userId="43cc385e-a8b4-4e43-8d53-e1e0e2384e34" providerId="ADAL" clId="{40572E55-61DC-4521-A551-75B020E41578}" dt="2024-03-08T13:16:55.880" v="90" actId="478"/>
        <pc:sldMkLst>
          <pc:docMk/>
          <pc:sldMk cId="2400591612" sldId="651"/>
        </pc:sldMkLst>
        <pc:spChg chg="mod">
          <ac:chgData name="Huda Aleem" userId="43cc385e-a8b4-4e43-8d53-e1e0e2384e34" providerId="ADAL" clId="{40572E55-61DC-4521-A551-75B020E41578}" dt="2024-03-08T13:14:23.160" v="50"/>
          <ac:spMkLst>
            <pc:docMk/>
            <pc:sldMk cId="2400591612" sldId="651"/>
            <ac:spMk id="177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6:55.880" v="90" actId="478"/>
          <ac:spMkLst>
            <pc:docMk/>
            <pc:sldMk cId="2400591612" sldId="651"/>
            <ac:spMk id="179" creationId="{00000000-0000-0000-0000-000000000000}"/>
          </ac:spMkLst>
        </pc:spChg>
        <pc:spChg chg="del">
          <ac:chgData name="Huda Aleem" userId="43cc385e-a8b4-4e43-8d53-e1e0e2384e34" providerId="ADAL" clId="{40572E55-61DC-4521-A551-75B020E41578}" dt="2024-03-08T13:16:47.562" v="88" actId="478"/>
          <ac:spMkLst>
            <pc:docMk/>
            <pc:sldMk cId="2400591612" sldId="651"/>
            <ac:spMk id="180" creationId="{00000000-0000-0000-0000-000000000000}"/>
          </ac:spMkLst>
        </pc:spChg>
      </pc:sldChg>
      <pc:sldChg chg="delSp modSp mod">
        <pc:chgData name="Huda Aleem" userId="43cc385e-a8b4-4e43-8d53-e1e0e2384e34" providerId="ADAL" clId="{40572E55-61DC-4521-A551-75B020E41578}" dt="2024-03-08T13:16:43.895" v="87" actId="478"/>
        <pc:sldMkLst>
          <pc:docMk/>
          <pc:sldMk cId="1310623286" sldId="652"/>
        </pc:sldMkLst>
        <pc:spChg chg="mod">
          <ac:chgData name="Huda Aleem" userId="43cc385e-a8b4-4e43-8d53-e1e0e2384e34" providerId="ADAL" clId="{40572E55-61DC-4521-A551-75B020E41578}" dt="2024-03-08T13:15:56.376" v="72" actId="113"/>
          <ac:spMkLst>
            <pc:docMk/>
            <pc:sldMk cId="1310623286" sldId="652"/>
            <ac:spMk id="2" creationId="{8344A2EC-E845-4693-B5A5-6A06A08D8BE7}"/>
          </ac:spMkLst>
        </pc:spChg>
        <pc:spChg chg="del">
          <ac:chgData name="Huda Aleem" userId="43cc385e-a8b4-4e43-8d53-e1e0e2384e34" providerId="ADAL" clId="{40572E55-61DC-4521-A551-75B020E41578}" dt="2024-03-08T13:16:43.895" v="87" actId="478"/>
          <ac:spMkLst>
            <pc:docMk/>
            <pc:sldMk cId="1310623286" sldId="652"/>
            <ac:spMk id="3" creationId="{ED4639C3-01D3-49D3-B2B2-419913426377}"/>
          </ac:spMkLst>
        </pc:spChg>
      </pc:sldChg>
      <pc:sldChg chg="delSp modSp mod">
        <pc:chgData name="Huda Aleem" userId="43cc385e-a8b4-4e43-8d53-e1e0e2384e34" providerId="ADAL" clId="{40572E55-61DC-4521-A551-75B020E41578}" dt="2024-03-08T13:16:40.753" v="86" actId="478"/>
        <pc:sldMkLst>
          <pc:docMk/>
          <pc:sldMk cId="3780327850" sldId="653"/>
        </pc:sldMkLst>
        <pc:spChg chg="mod">
          <ac:chgData name="Huda Aleem" userId="43cc385e-a8b4-4e43-8d53-e1e0e2384e34" providerId="ADAL" clId="{40572E55-61DC-4521-A551-75B020E41578}" dt="2024-03-08T13:16:07.332" v="78" actId="113"/>
          <ac:spMkLst>
            <pc:docMk/>
            <pc:sldMk cId="3780327850" sldId="653"/>
            <ac:spMk id="2" creationId="{6B5D6FDC-CF2B-4792-9482-FB88A7ACCDFD}"/>
          </ac:spMkLst>
        </pc:spChg>
        <pc:spChg chg="del">
          <ac:chgData name="Huda Aleem" userId="43cc385e-a8b4-4e43-8d53-e1e0e2384e34" providerId="ADAL" clId="{40572E55-61DC-4521-A551-75B020E41578}" dt="2024-03-08T13:16:40.753" v="86" actId="478"/>
          <ac:spMkLst>
            <pc:docMk/>
            <pc:sldMk cId="3780327850" sldId="653"/>
            <ac:spMk id="3" creationId="{163384FC-6BDB-4D39-BF1D-EC49CCBD7BFD}"/>
          </ac:spMkLst>
        </pc:spChg>
      </pc:sldChg>
      <pc:sldChg chg="del">
        <pc:chgData name="Huda Aleem" userId="43cc385e-a8b4-4e43-8d53-e1e0e2384e34" providerId="ADAL" clId="{40572E55-61DC-4521-A551-75B020E41578}" dt="2024-03-08T13:16:25.482" v="81" actId="2696"/>
        <pc:sldMkLst>
          <pc:docMk/>
          <pc:sldMk cId="3802238883" sldId="654"/>
        </pc:sldMkLst>
      </pc:sldChg>
      <pc:sldChg chg="delSp del mod">
        <pc:chgData name="Huda Aleem" userId="43cc385e-a8b4-4e43-8d53-e1e0e2384e34" providerId="ADAL" clId="{40572E55-61DC-4521-A551-75B020E41578}" dt="2024-03-08T13:16:25.482" v="81" actId="2696"/>
        <pc:sldMkLst>
          <pc:docMk/>
          <pc:sldMk cId="1600865034" sldId="655"/>
        </pc:sldMkLst>
        <pc:spChg chg="del">
          <ac:chgData name="Huda Aleem" userId="43cc385e-a8b4-4e43-8d53-e1e0e2384e34" providerId="ADAL" clId="{40572E55-61DC-4521-A551-75B020E41578}" dt="2024-03-08T13:16:17.624" v="80" actId="478"/>
          <ac:spMkLst>
            <pc:docMk/>
            <pc:sldMk cId="1600865034" sldId="655"/>
            <ac:spMk id="5" creationId="{0BF7C82B-E2BE-4192-B94F-646774A42817}"/>
          </ac:spMkLst>
        </pc:spChg>
      </pc:sldChg>
      <pc:sldChg chg="delSp del mod">
        <pc:chgData name="Huda Aleem" userId="43cc385e-a8b4-4e43-8d53-e1e0e2384e34" providerId="ADAL" clId="{40572E55-61DC-4521-A551-75B020E41578}" dt="2024-03-08T13:16:25.482" v="81" actId="2696"/>
        <pc:sldMkLst>
          <pc:docMk/>
          <pc:sldMk cId="338225411" sldId="656"/>
        </pc:sldMkLst>
        <pc:spChg chg="del">
          <ac:chgData name="Huda Aleem" userId="43cc385e-a8b4-4e43-8d53-e1e0e2384e34" providerId="ADAL" clId="{40572E55-61DC-4521-A551-75B020E41578}" dt="2024-03-08T13:16:14.369" v="79" actId="478"/>
          <ac:spMkLst>
            <pc:docMk/>
            <pc:sldMk cId="338225411" sldId="656"/>
            <ac:spMk id="5" creationId="{F6B7899C-3E01-4B42-9F7F-54E7710D10C1}"/>
          </ac:spMkLst>
        </pc:spChg>
      </pc:sldChg>
      <pc:sldChg chg="del">
        <pc:chgData name="Huda Aleem" userId="43cc385e-a8b4-4e43-8d53-e1e0e2384e34" providerId="ADAL" clId="{40572E55-61DC-4521-A551-75B020E41578}" dt="2024-03-08T13:16:25.482" v="81" actId="2696"/>
        <pc:sldMkLst>
          <pc:docMk/>
          <pc:sldMk cId="3958315360" sldId="657"/>
        </pc:sldMkLst>
      </pc:sldChg>
      <pc:sldChg chg="del">
        <pc:chgData name="Huda Aleem" userId="43cc385e-a8b4-4e43-8d53-e1e0e2384e34" providerId="ADAL" clId="{40572E55-61DC-4521-A551-75B020E41578}" dt="2024-03-08T13:16:25.482" v="81" actId="2696"/>
        <pc:sldMkLst>
          <pc:docMk/>
          <pc:sldMk cId="959181506" sldId="658"/>
        </pc:sldMkLst>
      </pc:sldChg>
      <pc:sldChg chg="del">
        <pc:chgData name="Huda Aleem" userId="43cc385e-a8b4-4e43-8d53-e1e0e2384e34" providerId="ADAL" clId="{40572E55-61DC-4521-A551-75B020E41578}" dt="2024-03-08T13:16:25.482" v="81" actId="2696"/>
        <pc:sldMkLst>
          <pc:docMk/>
          <pc:sldMk cId="4043101088" sldId="659"/>
        </pc:sldMkLst>
      </pc:sldChg>
      <pc:sldChg chg="del">
        <pc:chgData name="Huda Aleem" userId="43cc385e-a8b4-4e43-8d53-e1e0e2384e34" providerId="ADAL" clId="{40572E55-61DC-4521-A551-75B020E41578}" dt="2024-03-08T13:16:25.482" v="81" actId="2696"/>
        <pc:sldMkLst>
          <pc:docMk/>
          <pc:sldMk cId="2929258896" sldId="660"/>
        </pc:sldMkLst>
      </pc:sldChg>
      <pc:sldMasterChg chg="modSldLayout">
        <pc:chgData name="Huda Aleem" userId="43cc385e-a8b4-4e43-8d53-e1e0e2384e34" providerId="ADAL" clId="{40572E55-61DC-4521-A551-75B020E41578}" dt="2024-03-08T13:12:50.618" v="9"/>
        <pc:sldMasterMkLst>
          <pc:docMk/>
          <pc:sldMasterMk cId="3244187495" sldId="2147483648"/>
        </pc:sldMasterMkLst>
        <pc:sldLayoutChg chg="setBg">
          <pc:chgData name="Huda Aleem" userId="43cc385e-a8b4-4e43-8d53-e1e0e2384e34" providerId="ADAL" clId="{40572E55-61DC-4521-A551-75B020E41578}" dt="2024-03-08T13:12:50.618" v="9"/>
          <pc:sldLayoutMkLst>
            <pc:docMk/>
            <pc:sldMasterMk cId="3244187495" sldId="2147483648"/>
            <pc:sldLayoutMk cId="2320632132" sldId="2147483662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8FE3F2-C09F-4596-BF09-D8189144AA74}" type="doc">
      <dgm:prSet loTypeId="urn:microsoft.com/office/officeart/2008/layout/HalfCircleOrganizationChart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4C67A8-A45D-4512-B7CA-5D249D72C46E}">
      <dgm:prSet phldrT="[Text]"/>
      <dgm:spPr/>
      <dgm:t>
        <a:bodyPr/>
        <a:lstStyle/>
        <a:p>
          <a:r>
            <a:rPr lang="en-US" dirty="0"/>
            <a:t>Selenium Components</a:t>
          </a:r>
        </a:p>
      </dgm:t>
    </dgm:pt>
    <dgm:pt modelId="{090CDC4D-40AA-48A7-9B26-92634B6EF3B4}" type="parTrans" cxnId="{D0E9B1A7-FEC3-44DF-B5BC-ABF37BD13E04}">
      <dgm:prSet/>
      <dgm:spPr/>
      <dgm:t>
        <a:bodyPr/>
        <a:lstStyle/>
        <a:p>
          <a:endParaRPr lang="en-US"/>
        </a:p>
      </dgm:t>
    </dgm:pt>
    <dgm:pt modelId="{A28D3735-F9B1-4E3A-8249-ABA4F978A185}" type="sibTrans" cxnId="{D0E9B1A7-FEC3-44DF-B5BC-ABF37BD13E04}">
      <dgm:prSet/>
      <dgm:spPr/>
      <dgm:t>
        <a:bodyPr/>
        <a:lstStyle/>
        <a:p>
          <a:endParaRPr lang="en-US"/>
        </a:p>
      </dgm:t>
    </dgm:pt>
    <dgm:pt modelId="{EA54E508-FDD3-4763-AF7E-7CAC0C7997DA}">
      <dgm:prSet phldrT="[Text]"/>
      <dgm:spPr/>
      <dgm:t>
        <a:bodyPr/>
        <a:lstStyle/>
        <a:p>
          <a:r>
            <a:rPr lang="en-US" dirty="0"/>
            <a:t>Selenium IDE</a:t>
          </a:r>
        </a:p>
      </dgm:t>
    </dgm:pt>
    <dgm:pt modelId="{040352A0-AE9A-455C-803A-4C02C74E3204}" type="parTrans" cxnId="{A0652EB5-59F2-41CD-A85D-566E6A45906B}">
      <dgm:prSet/>
      <dgm:spPr/>
      <dgm:t>
        <a:bodyPr/>
        <a:lstStyle/>
        <a:p>
          <a:endParaRPr lang="en-US"/>
        </a:p>
      </dgm:t>
    </dgm:pt>
    <dgm:pt modelId="{8CF859E6-BB02-4C49-B369-A76BEC10DB89}" type="sibTrans" cxnId="{A0652EB5-59F2-41CD-A85D-566E6A45906B}">
      <dgm:prSet/>
      <dgm:spPr/>
      <dgm:t>
        <a:bodyPr/>
        <a:lstStyle/>
        <a:p>
          <a:endParaRPr lang="en-US"/>
        </a:p>
      </dgm:t>
    </dgm:pt>
    <dgm:pt modelId="{CFFD97CA-B4ED-477B-BF9F-B53C930AF843}">
      <dgm:prSet phldrT="[Text]"/>
      <dgm:spPr/>
      <dgm:t>
        <a:bodyPr/>
        <a:lstStyle/>
        <a:p>
          <a:r>
            <a:rPr lang="en-US" dirty="0"/>
            <a:t>Selenium RC</a:t>
          </a:r>
        </a:p>
      </dgm:t>
    </dgm:pt>
    <dgm:pt modelId="{52C05BE1-DAE4-4AF6-B1B1-6E750B11411E}" type="parTrans" cxnId="{4E4FCB89-6E61-4A79-9A00-2DFA003CA335}">
      <dgm:prSet/>
      <dgm:spPr/>
      <dgm:t>
        <a:bodyPr/>
        <a:lstStyle/>
        <a:p>
          <a:endParaRPr lang="en-US"/>
        </a:p>
      </dgm:t>
    </dgm:pt>
    <dgm:pt modelId="{A36FF619-7CEE-47F8-BB8F-1E61212A28F6}" type="sibTrans" cxnId="{4E4FCB89-6E61-4A79-9A00-2DFA003CA335}">
      <dgm:prSet/>
      <dgm:spPr/>
      <dgm:t>
        <a:bodyPr/>
        <a:lstStyle/>
        <a:p>
          <a:endParaRPr lang="en-US"/>
        </a:p>
      </dgm:t>
    </dgm:pt>
    <dgm:pt modelId="{CF6055ED-EB82-4419-8222-C8F2017B85D9}">
      <dgm:prSet phldrT="[Text]"/>
      <dgm:spPr/>
      <dgm:t>
        <a:bodyPr/>
        <a:lstStyle/>
        <a:p>
          <a:r>
            <a:rPr lang="en-US" dirty="0"/>
            <a:t>Selenium 2</a:t>
          </a:r>
        </a:p>
      </dgm:t>
    </dgm:pt>
    <dgm:pt modelId="{6C344891-AD44-4B9E-9E07-0487BB2275CF}" type="parTrans" cxnId="{4CB5D2A3-78A8-47A0-ABFD-58D8F7D7904F}">
      <dgm:prSet/>
      <dgm:spPr/>
      <dgm:t>
        <a:bodyPr/>
        <a:lstStyle/>
        <a:p>
          <a:endParaRPr lang="en-US"/>
        </a:p>
      </dgm:t>
    </dgm:pt>
    <dgm:pt modelId="{4F3E9B2A-F4D2-4674-AA13-7D34F34D7639}" type="sibTrans" cxnId="{4CB5D2A3-78A8-47A0-ABFD-58D8F7D7904F}">
      <dgm:prSet/>
      <dgm:spPr/>
      <dgm:t>
        <a:bodyPr/>
        <a:lstStyle/>
        <a:p>
          <a:endParaRPr lang="en-US"/>
        </a:p>
      </dgm:t>
    </dgm:pt>
    <dgm:pt modelId="{C98EBC72-2B70-4613-AD1A-E6729AA3C108}">
      <dgm:prSet phldrT="[Text]"/>
      <dgm:spPr/>
      <dgm:t>
        <a:bodyPr/>
        <a:lstStyle/>
        <a:p>
          <a:r>
            <a:rPr lang="en-US" dirty="0"/>
            <a:t>Selenium WebDriver</a:t>
          </a:r>
        </a:p>
      </dgm:t>
    </dgm:pt>
    <dgm:pt modelId="{A6430501-CE18-496A-8867-DA44C10CAA05}" type="parTrans" cxnId="{76D98A91-0DB8-4AAC-B743-FC3CBA8E0A01}">
      <dgm:prSet/>
      <dgm:spPr/>
      <dgm:t>
        <a:bodyPr/>
        <a:lstStyle/>
        <a:p>
          <a:endParaRPr lang="en-US"/>
        </a:p>
      </dgm:t>
    </dgm:pt>
    <dgm:pt modelId="{F3CEF483-BD35-46C5-978D-4D48230E35AE}" type="sibTrans" cxnId="{76D98A91-0DB8-4AAC-B743-FC3CBA8E0A01}">
      <dgm:prSet/>
      <dgm:spPr/>
      <dgm:t>
        <a:bodyPr/>
        <a:lstStyle/>
        <a:p>
          <a:endParaRPr lang="en-US"/>
        </a:p>
      </dgm:t>
    </dgm:pt>
    <dgm:pt modelId="{A8F34616-0D0E-4AA0-AA3A-9C616F98C4CE}">
      <dgm:prSet phldrT="[Text]"/>
      <dgm:spPr/>
      <dgm:t>
        <a:bodyPr/>
        <a:lstStyle/>
        <a:p>
          <a:r>
            <a:rPr lang="en-US" dirty="0"/>
            <a:t>Selenium Grid</a:t>
          </a:r>
        </a:p>
      </dgm:t>
    </dgm:pt>
    <dgm:pt modelId="{33B0D1BA-9E55-4CA0-AFD7-7A39CF388786}" type="parTrans" cxnId="{2C75C5E0-50A8-4FC9-8088-EA9B6F6CE9F6}">
      <dgm:prSet/>
      <dgm:spPr/>
      <dgm:t>
        <a:bodyPr/>
        <a:lstStyle/>
        <a:p>
          <a:endParaRPr lang="en-US"/>
        </a:p>
      </dgm:t>
    </dgm:pt>
    <dgm:pt modelId="{FC0260EE-C40A-44F1-BC7E-7C5E97E5D825}" type="sibTrans" cxnId="{2C75C5E0-50A8-4FC9-8088-EA9B6F6CE9F6}">
      <dgm:prSet/>
      <dgm:spPr/>
      <dgm:t>
        <a:bodyPr/>
        <a:lstStyle/>
        <a:p>
          <a:endParaRPr lang="en-US"/>
        </a:p>
      </dgm:t>
    </dgm:pt>
    <dgm:pt modelId="{BBC9F112-B1EE-4F36-AD1D-1EF71E8A1661}" type="pres">
      <dgm:prSet presAssocID="{928FE3F2-C09F-4596-BF09-D8189144AA74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5B73B72-9147-4977-BA58-5649590350C0}" type="pres">
      <dgm:prSet presAssocID="{DC4C67A8-A45D-4512-B7CA-5D249D72C46E}" presName="hierRoot1" presStyleCnt="0">
        <dgm:presLayoutVars>
          <dgm:hierBranch val="init"/>
        </dgm:presLayoutVars>
      </dgm:prSet>
      <dgm:spPr/>
    </dgm:pt>
    <dgm:pt modelId="{127DB9D2-7959-4602-B618-DF0EA8347737}" type="pres">
      <dgm:prSet presAssocID="{DC4C67A8-A45D-4512-B7CA-5D249D72C46E}" presName="rootComposite1" presStyleCnt="0"/>
      <dgm:spPr/>
    </dgm:pt>
    <dgm:pt modelId="{80A8BBEE-8B2F-468B-84D8-7A5F76BB7D87}" type="pres">
      <dgm:prSet presAssocID="{DC4C67A8-A45D-4512-B7CA-5D249D72C46E}" presName="rootText1" presStyleLbl="alignAcc1" presStyleIdx="0" presStyleCnt="0">
        <dgm:presLayoutVars>
          <dgm:chPref val="3"/>
        </dgm:presLayoutVars>
      </dgm:prSet>
      <dgm:spPr/>
    </dgm:pt>
    <dgm:pt modelId="{60D615A6-67AF-4166-9878-8C7CAFC04DCA}" type="pres">
      <dgm:prSet presAssocID="{DC4C67A8-A45D-4512-B7CA-5D249D72C46E}" presName="topArc1" presStyleLbl="parChTrans1D1" presStyleIdx="0" presStyleCnt="12"/>
      <dgm:spPr/>
    </dgm:pt>
    <dgm:pt modelId="{2CA837AC-A583-4DF4-BC94-9A28B5FC56C2}" type="pres">
      <dgm:prSet presAssocID="{DC4C67A8-A45D-4512-B7CA-5D249D72C46E}" presName="bottomArc1" presStyleLbl="parChTrans1D1" presStyleIdx="1" presStyleCnt="12"/>
      <dgm:spPr/>
    </dgm:pt>
    <dgm:pt modelId="{6B849608-33F0-471C-B7BA-0FAA75C51BC7}" type="pres">
      <dgm:prSet presAssocID="{DC4C67A8-A45D-4512-B7CA-5D249D72C46E}" presName="topConnNode1" presStyleLbl="node1" presStyleIdx="0" presStyleCnt="0"/>
      <dgm:spPr/>
    </dgm:pt>
    <dgm:pt modelId="{9EE28FF6-D2DB-430E-91AB-E700FCEEB643}" type="pres">
      <dgm:prSet presAssocID="{DC4C67A8-A45D-4512-B7CA-5D249D72C46E}" presName="hierChild2" presStyleCnt="0"/>
      <dgm:spPr/>
    </dgm:pt>
    <dgm:pt modelId="{E099699A-6D25-47BE-A0DB-946E49124FFD}" type="pres">
      <dgm:prSet presAssocID="{040352A0-AE9A-455C-803A-4C02C74E3204}" presName="Name28" presStyleLbl="parChTrans1D2" presStyleIdx="0" presStyleCnt="4"/>
      <dgm:spPr/>
    </dgm:pt>
    <dgm:pt modelId="{A3C7F552-7C0E-4FA7-949A-03DE48D37819}" type="pres">
      <dgm:prSet presAssocID="{EA54E508-FDD3-4763-AF7E-7CAC0C7997DA}" presName="hierRoot2" presStyleCnt="0">
        <dgm:presLayoutVars>
          <dgm:hierBranch val="init"/>
        </dgm:presLayoutVars>
      </dgm:prSet>
      <dgm:spPr/>
    </dgm:pt>
    <dgm:pt modelId="{C82724B4-93C0-4B0A-9D3E-5ADB63C500B8}" type="pres">
      <dgm:prSet presAssocID="{EA54E508-FDD3-4763-AF7E-7CAC0C7997DA}" presName="rootComposite2" presStyleCnt="0"/>
      <dgm:spPr/>
    </dgm:pt>
    <dgm:pt modelId="{41308DD4-D604-4993-93B8-F105515B7E7C}" type="pres">
      <dgm:prSet presAssocID="{EA54E508-FDD3-4763-AF7E-7CAC0C7997DA}" presName="rootText2" presStyleLbl="alignAcc1" presStyleIdx="0" presStyleCnt="0">
        <dgm:presLayoutVars>
          <dgm:chPref val="3"/>
        </dgm:presLayoutVars>
      </dgm:prSet>
      <dgm:spPr/>
    </dgm:pt>
    <dgm:pt modelId="{CFD4399C-6707-4D18-A801-45900130452C}" type="pres">
      <dgm:prSet presAssocID="{EA54E508-FDD3-4763-AF7E-7CAC0C7997DA}" presName="topArc2" presStyleLbl="parChTrans1D1" presStyleIdx="2" presStyleCnt="12"/>
      <dgm:spPr/>
    </dgm:pt>
    <dgm:pt modelId="{086ABD10-83B2-4E83-A50D-2C215BEAD00F}" type="pres">
      <dgm:prSet presAssocID="{EA54E508-FDD3-4763-AF7E-7CAC0C7997DA}" presName="bottomArc2" presStyleLbl="parChTrans1D1" presStyleIdx="3" presStyleCnt="12"/>
      <dgm:spPr/>
    </dgm:pt>
    <dgm:pt modelId="{D21B397E-CAE2-4F30-9083-446904E8493B}" type="pres">
      <dgm:prSet presAssocID="{EA54E508-FDD3-4763-AF7E-7CAC0C7997DA}" presName="topConnNode2" presStyleLbl="node2" presStyleIdx="0" presStyleCnt="0"/>
      <dgm:spPr/>
    </dgm:pt>
    <dgm:pt modelId="{BEE815B1-B5D9-4484-8FCB-CC6B04E9841C}" type="pres">
      <dgm:prSet presAssocID="{EA54E508-FDD3-4763-AF7E-7CAC0C7997DA}" presName="hierChild4" presStyleCnt="0"/>
      <dgm:spPr/>
    </dgm:pt>
    <dgm:pt modelId="{A5E577DD-CC45-47BA-B26C-C4032743765C}" type="pres">
      <dgm:prSet presAssocID="{EA54E508-FDD3-4763-AF7E-7CAC0C7997DA}" presName="hierChild5" presStyleCnt="0"/>
      <dgm:spPr/>
    </dgm:pt>
    <dgm:pt modelId="{31AF71B0-2476-401A-A772-7EACAE71B913}" type="pres">
      <dgm:prSet presAssocID="{52C05BE1-DAE4-4AF6-B1B1-6E750B11411E}" presName="Name28" presStyleLbl="parChTrans1D2" presStyleIdx="1" presStyleCnt="4"/>
      <dgm:spPr/>
    </dgm:pt>
    <dgm:pt modelId="{7BC5B7CB-794E-46DC-B7B7-5472023AA1E7}" type="pres">
      <dgm:prSet presAssocID="{CFFD97CA-B4ED-477B-BF9F-B53C930AF843}" presName="hierRoot2" presStyleCnt="0">
        <dgm:presLayoutVars>
          <dgm:hierBranch val="init"/>
        </dgm:presLayoutVars>
      </dgm:prSet>
      <dgm:spPr/>
    </dgm:pt>
    <dgm:pt modelId="{56C76264-49DF-4CDC-BD0F-FA44E81A3C5B}" type="pres">
      <dgm:prSet presAssocID="{CFFD97CA-B4ED-477B-BF9F-B53C930AF843}" presName="rootComposite2" presStyleCnt="0"/>
      <dgm:spPr/>
    </dgm:pt>
    <dgm:pt modelId="{803DA798-DBBC-416B-A98E-7C36DED77FBE}" type="pres">
      <dgm:prSet presAssocID="{CFFD97CA-B4ED-477B-BF9F-B53C930AF843}" presName="rootText2" presStyleLbl="alignAcc1" presStyleIdx="0" presStyleCnt="0">
        <dgm:presLayoutVars>
          <dgm:chPref val="3"/>
        </dgm:presLayoutVars>
      </dgm:prSet>
      <dgm:spPr/>
    </dgm:pt>
    <dgm:pt modelId="{6CDF7538-DA96-4604-906F-404F96B54834}" type="pres">
      <dgm:prSet presAssocID="{CFFD97CA-B4ED-477B-BF9F-B53C930AF843}" presName="topArc2" presStyleLbl="parChTrans1D1" presStyleIdx="4" presStyleCnt="12"/>
      <dgm:spPr/>
    </dgm:pt>
    <dgm:pt modelId="{9AC1CDD0-63DB-4298-ACFD-AED2592A3E59}" type="pres">
      <dgm:prSet presAssocID="{CFFD97CA-B4ED-477B-BF9F-B53C930AF843}" presName="bottomArc2" presStyleLbl="parChTrans1D1" presStyleIdx="5" presStyleCnt="12"/>
      <dgm:spPr/>
    </dgm:pt>
    <dgm:pt modelId="{E44D9DBB-68FA-4D0F-967F-2DB502696A1C}" type="pres">
      <dgm:prSet presAssocID="{CFFD97CA-B4ED-477B-BF9F-B53C930AF843}" presName="topConnNode2" presStyleLbl="node2" presStyleIdx="0" presStyleCnt="0"/>
      <dgm:spPr/>
    </dgm:pt>
    <dgm:pt modelId="{F6A1ED3F-DA6B-401E-B434-8B6E738E75AF}" type="pres">
      <dgm:prSet presAssocID="{CFFD97CA-B4ED-477B-BF9F-B53C930AF843}" presName="hierChild4" presStyleCnt="0"/>
      <dgm:spPr/>
    </dgm:pt>
    <dgm:pt modelId="{5D2CCB95-9120-4571-AAFF-4782E0C17E4B}" type="pres">
      <dgm:prSet presAssocID="{6C344891-AD44-4B9E-9E07-0487BB2275CF}" presName="Name28" presStyleLbl="parChTrans1D3" presStyleIdx="0" presStyleCnt="1"/>
      <dgm:spPr/>
    </dgm:pt>
    <dgm:pt modelId="{0335964B-AD38-483F-9472-BEA1E28CD968}" type="pres">
      <dgm:prSet presAssocID="{CF6055ED-EB82-4419-8222-C8F2017B85D9}" presName="hierRoot2" presStyleCnt="0">
        <dgm:presLayoutVars>
          <dgm:hierBranch val="init"/>
        </dgm:presLayoutVars>
      </dgm:prSet>
      <dgm:spPr/>
    </dgm:pt>
    <dgm:pt modelId="{1E0F147C-2862-4B06-8164-5219345F82E1}" type="pres">
      <dgm:prSet presAssocID="{CF6055ED-EB82-4419-8222-C8F2017B85D9}" presName="rootComposite2" presStyleCnt="0"/>
      <dgm:spPr/>
    </dgm:pt>
    <dgm:pt modelId="{207B7D35-01B7-412A-BD69-DB05D5FDAAA8}" type="pres">
      <dgm:prSet presAssocID="{CF6055ED-EB82-4419-8222-C8F2017B85D9}" presName="rootText2" presStyleLbl="alignAcc1" presStyleIdx="0" presStyleCnt="0" custAng="0">
        <dgm:presLayoutVars>
          <dgm:chPref val="3"/>
        </dgm:presLayoutVars>
      </dgm:prSet>
      <dgm:spPr/>
    </dgm:pt>
    <dgm:pt modelId="{7BC278BD-A174-466C-AE9D-CDFB04DB9072}" type="pres">
      <dgm:prSet presAssocID="{CF6055ED-EB82-4419-8222-C8F2017B85D9}" presName="topArc2" presStyleLbl="parChTrans1D1" presStyleIdx="6" presStyleCnt="12"/>
      <dgm:spPr/>
    </dgm:pt>
    <dgm:pt modelId="{8FF364D0-1E14-4938-A7F2-D004DDB81E05}" type="pres">
      <dgm:prSet presAssocID="{CF6055ED-EB82-4419-8222-C8F2017B85D9}" presName="bottomArc2" presStyleLbl="parChTrans1D1" presStyleIdx="7" presStyleCnt="12"/>
      <dgm:spPr/>
    </dgm:pt>
    <dgm:pt modelId="{0D3404FA-02E8-4C0D-8707-0858FDB5105E}" type="pres">
      <dgm:prSet presAssocID="{CF6055ED-EB82-4419-8222-C8F2017B85D9}" presName="topConnNode2" presStyleLbl="node3" presStyleIdx="0" presStyleCnt="0"/>
      <dgm:spPr/>
    </dgm:pt>
    <dgm:pt modelId="{F57DF82A-2711-456B-A4E9-C851C287D9A6}" type="pres">
      <dgm:prSet presAssocID="{CF6055ED-EB82-4419-8222-C8F2017B85D9}" presName="hierChild4" presStyleCnt="0"/>
      <dgm:spPr/>
    </dgm:pt>
    <dgm:pt modelId="{3E8ED8E9-F675-4BC0-B13D-88C799F8658B}" type="pres">
      <dgm:prSet presAssocID="{CF6055ED-EB82-4419-8222-C8F2017B85D9}" presName="hierChild5" presStyleCnt="0"/>
      <dgm:spPr/>
    </dgm:pt>
    <dgm:pt modelId="{09E3A863-8EBA-4FDA-9ED6-04967509754F}" type="pres">
      <dgm:prSet presAssocID="{CFFD97CA-B4ED-477B-BF9F-B53C930AF843}" presName="hierChild5" presStyleCnt="0"/>
      <dgm:spPr/>
    </dgm:pt>
    <dgm:pt modelId="{305DB747-3D2A-4872-B5AD-33033EE0ADB2}" type="pres">
      <dgm:prSet presAssocID="{A6430501-CE18-496A-8867-DA44C10CAA05}" presName="Name28" presStyleLbl="parChTrans1D2" presStyleIdx="2" presStyleCnt="4"/>
      <dgm:spPr/>
    </dgm:pt>
    <dgm:pt modelId="{FA101B71-4B43-4D5E-A454-A581681C6948}" type="pres">
      <dgm:prSet presAssocID="{C98EBC72-2B70-4613-AD1A-E6729AA3C108}" presName="hierRoot2" presStyleCnt="0">
        <dgm:presLayoutVars>
          <dgm:hierBranch/>
        </dgm:presLayoutVars>
      </dgm:prSet>
      <dgm:spPr/>
    </dgm:pt>
    <dgm:pt modelId="{764F330A-7B77-4067-BE24-BA2DCAF4B02C}" type="pres">
      <dgm:prSet presAssocID="{C98EBC72-2B70-4613-AD1A-E6729AA3C108}" presName="rootComposite2" presStyleCnt="0"/>
      <dgm:spPr/>
    </dgm:pt>
    <dgm:pt modelId="{0841217F-EA74-4D0D-B47E-13026FE385AE}" type="pres">
      <dgm:prSet presAssocID="{C98EBC72-2B70-4613-AD1A-E6729AA3C108}" presName="rootText2" presStyleLbl="alignAcc1" presStyleIdx="0" presStyleCnt="0">
        <dgm:presLayoutVars>
          <dgm:chPref val="3"/>
        </dgm:presLayoutVars>
      </dgm:prSet>
      <dgm:spPr/>
    </dgm:pt>
    <dgm:pt modelId="{795508C5-A51C-40BE-9200-D914EBC99FC0}" type="pres">
      <dgm:prSet presAssocID="{C98EBC72-2B70-4613-AD1A-E6729AA3C108}" presName="topArc2" presStyleLbl="parChTrans1D1" presStyleIdx="8" presStyleCnt="12"/>
      <dgm:spPr/>
    </dgm:pt>
    <dgm:pt modelId="{63882D70-D305-4D4D-9395-1757A220557C}" type="pres">
      <dgm:prSet presAssocID="{C98EBC72-2B70-4613-AD1A-E6729AA3C108}" presName="bottomArc2" presStyleLbl="parChTrans1D1" presStyleIdx="9" presStyleCnt="12"/>
      <dgm:spPr/>
    </dgm:pt>
    <dgm:pt modelId="{529E8089-06BF-428B-89B1-A3F3274E290A}" type="pres">
      <dgm:prSet presAssocID="{C98EBC72-2B70-4613-AD1A-E6729AA3C108}" presName="topConnNode2" presStyleLbl="node2" presStyleIdx="0" presStyleCnt="0"/>
      <dgm:spPr/>
    </dgm:pt>
    <dgm:pt modelId="{F1C8F8D1-07F1-4C97-9CE8-91A13B954D66}" type="pres">
      <dgm:prSet presAssocID="{C98EBC72-2B70-4613-AD1A-E6729AA3C108}" presName="hierChild4" presStyleCnt="0"/>
      <dgm:spPr/>
    </dgm:pt>
    <dgm:pt modelId="{B2D17EAB-798D-4838-83AA-B91577F24C31}" type="pres">
      <dgm:prSet presAssocID="{C98EBC72-2B70-4613-AD1A-E6729AA3C108}" presName="hierChild5" presStyleCnt="0"/>
      <dgm:spPr/>
    </dgm:pt>
    <dgm:pt modelId="{A796044A-CCFD-439F-818F-C83F4D66ECAA}" type="pres">
      <dgm:prSet presAssocID="{33B0D1BA-9E55-4CA0-AFD7-7A39CF388786}" presName="Name28" presStyleLbl="parChTrans1D2" presStyleIdx="3" presStyleCnt="4"/>
      <dgm:spPr/>
    </dgm:pt>
    <dgm:pt modelId="{0587FA03-0ED6-4665-A544-55579C1DA176}" type="pres">
      <dgm:prSet presAssocID="{A8F34616-0D0E-4AA0-AA3A-9C616F98C4CE}" presName="hierRoot2" presStyleCnt="0">
        <dgm:presLayoutVars>
          <dgm:hierBranch val="init"/>
        </dgm:presLayoutVars>
      </dgm:prSet>
      <dgm:spPr/>
    </dgm:pt>
    <dgm:pt modelId="{BFD0016F-7758-48C1-B2E2-1D57FDFAB97F}" type="pres">
      <dgm:prSet presAssocID="{A8F34616-0D0E-4AA0-AA3A-9C616F98C4CE}" presName="rootComposite2" presStyleCnt="0"/>
      <dgm:spPr/>
    </dgm:pt>
    <dgm:pt modelId="{3AEB4F4E-C6EA-438F-BAAE-036C604F0A38}" type="pres">
      <dgm:prSet presAssocID="{A8F34616-0D0E-4AA0-AA3A-9C616F98C4CE}" presName="rootText2" presStyleLbl="alignAcc1" presStyleIdx="0" presStyleCnt="0">
        <dgm:presLayoutVars>
          <dgm:chPref val="3"/>
        </dgm:presLayoutVars>
      </dgm:prSet>
      <dgm:spPr/>
    </dgm:pt>
    <dgm:pt modelId="{44DDEF31-1EA3-4577-A647-9EB31CE478AF}" type="pres">
      <dgm:prSet presAssocID="{A8F34616-0D0E-4AA0-AA3A-9C616F98C4CE}" presName="topArc2" presStyleLbl="parChTrans1D1" presStyleIdx="10" presStyleCnt="12"/>
      <dgm:spPr/>
    </dgm:pt>
    <dgm:pt modelId="{D57EF799-C3AE-43AB-9704-ACFF52E25757}" type="pres">
      <dgm:prSet presAssocID="{A8F34616-0D0E-4AA0-AA3A-9C616F98C4CE}" presName="bottomArc2" presStyleLbl="parChTrans1D1" presStyleIdx="11" presStyleCnt="12"/>
      <dgm:spPr/>
    </dgm:pt>
    <dgm:pt modelId="{8899D94B-2C66-4BC4-B339-E8801958DA26}" type="pres">
      <dgm:prSet presAssocID="{A8F34616-0D0E-4AA0-AA3A-9C616F98C4CE}" presName="topConnNode2" presStyleLbl="node2" presStyleIdx="0" presStyleCnt="0"/>
      <dgm:spPr/>
    </dgm:pt>
    <dgm:pt modelId="{8A0E70ED-34DD-4990-8E6B-3E20581ECAB6}" type="pres">
      <dgm:prSet presAssocID="{A8F34616-0D0E-4AA0-AA3A-9C616F98C4CE}" presName="hierChild4" presStyleCnt="0"/>
      <dgm:spPr/>
    </dgm:pt>
    <dgm:pt modelId="{B290D24B-84BF-411C-8771-A4B1531FF066}" type="pres">
      <dgm:prSet presAssocID="{A8F34616-0D0E-4AA0-AA3A-9C616F98C4CE}" presName="hierChild5" presStyleCnt="0"/>
      <dgm:spPr/>
    </dgm:pt>
    <dgm:pt modelId="{4A38AE66-03A9-4672-ACD5-443C46A69B4D}" type="pres">
      <dgm:prSet presAssocID="{DC4C67A8-A45D-4512-B7CA-5D249D72C46E}" presName="hierChild3" presStyleCnt="0"/>
      <dgm:spPr/>
    </dgm:pt>
  </dgm:ptLst>
  <dgm:cxnLst>
    <dgm:cxn modelId="{060FD70A-358C-4A15-ADEE-F179AB96B8D9}" type="presOf" srcId="{CFFD97CA-B4ED-477B-BF9F-B53C930AF843}" destId="{E44D9DBB-68FA-4D0F-967F-2DB502696A1C}" srcOrd="1" destOrd="0" presId="urn:microsoft.com/office/officeart/2008/layout/HalfCircleOrganizationChart"/>
    <dgm:cxn modelId="{CB1F1411-3E2A-457C-9BEA-2A9C7244A5CC}" type="presOf" srcId="{DC4C67A8-A45D-4512-B7CA-5D249D72C46E}" destId="{6B849608-33F0-471C-B7BA-0FAA75C51BC7}" srcOrd="1" destOrd="0" presId="urn:microsoft.com/office/officeart/2008/layout/HalfCircleOrganizationChart"/>
    <dgm:cxn modelId="{DFB0FD19-2DE7-4635-837F-FC83EE1FA27D}" type="presOf" srcId="{A6430501-CE18-496A-8867-DA44C10CAA05}" destId="{305DB747-3D2A-4872-B5AD-33033EE0ADB2}" srcOrd="0" destOrd="0" presId="urn:microsoft.com/office/officeart/2008/layout/HalfCircleOrganizationChart"/>
    <dgm:cxn modelId="{4E6EFD1E-375E-4931-AA71-856F8F0E07C0}" type="presOf" srcId="{6C344891-AD44-4B9E-9E07-0487BB2275CF}" destId="{5D2CCB95-9120-4571-AAFF-4782E0C17E4B}" srcOrd="0" destOrd="0" presId="urn:microsoft.com/office/officeart/2008/layout/HalfCircleOrganizationChart"/>
    <dgm:cxn modelId="{8F5CBE2F-F7B6-4099-B4E7-6D2C1BCF5797}" type="presOf" srcId="{A8F34616-0D0E-4AA0-AA3A-9C616F98C4CE}" destId="{3AEB4F4E-C6EA-438F-BAAE-036C604F0A38}" srcOrd="0" destOrd="0" presId="urn:microsoft.com/office/officeart/2008/layout/HalfCircleOrganizationChart"/>
    <dgm:cxn modelId="{F53ED033-B90E-4779-A8D0-D1E82476DCA0}" type="presOf" srcId="{EA54E508-FDD3-4763-AF7E-7CAC0C7997DA}" destId="{41308DD4-D604-4993-93B8-F105515B7E7C}" srcOrd="0" destOrd="0" presId="urn:microsoft.com/office/officeart/2008/layout/HalfCircleOrganizationChart"/>
    <dgm:cxn modelId="{EDD72B3E-A42E-458C-8513-11563C9E7EE4}" type="presOf" srcId="{928FE3F2-C09F-4596-BF09-D8189144AA74}" destId="{BBC9F112-B1EE-4F36-AD1D-1EF71E8A1661}" srcOrd="0" destOrd="0" presId="urn:microsoft.com/office/officeart/2008/layout/HalfCircleOrganizationChart"/>
    <dgm:cxn modelId="{202A9C60-4DAB-4A1C-8DA5-BF648686BC54}" type="presOf" srcId="{C98EBC72-2B70-4613-AD1A-E6729AA3C108}" destId="{0841217F-EA74-4D0D-B47E-13026FE385AE}" srcOrd="0" destOrd="0" presId="urn:microsoft.com/office/officeart/2008/layout/HalfCircleOrganizationChart"/>
    <dgm:cxn modelId="{3D97C763-C7AC-487F-AB05-E76E172DD00B}" type="presOf" srcId="{33B0D1BA-9E55-4CA0-AFD7-7A39CF388786}" destId="{A796044A-CCFD-439F-818F-C83F4D66ECAA}" srcOrd="0" destOrd="0" presId="urn:microsoft.com/office/officeart/2008/layout/HalfCircleOrganizationChart"/>
    <dgm:cxn modelId="{80FB567B-2ED6-465F-9D05-1D3F4469FD7D}" type="presOf" srcId="{C98EBC72-2B70-4613-AD1A-E6729AA3C108}" destId="{529E8089-06BF-428B-89B1-A3F3274E290A}" srcOrd="1" destOrd="0" presId="urn:microsoft.com/office/officeart/2008/layout/HalfCircleOrganizationChart"/>
    <dgm:cxn modelId="{44819C7F-A3D7-4EB4-AD39-6EE5A6F2CDFC}" type="presOf" srcId="{A8F34616-0D0E-4AA0-AA3A-9C616F98C4CE}" destId="{8899D94B-2C66-4BC4-B339-E8801958DA26}" srcOrd="1" destOrd="0" presId="urn:microsoft.com/office/officeart/2008/layout/HalfCircleOrganizationChart"/>
    <dgm:cxn modelId="{66A16984-9B3A-4660-BD93-0F55B0301D66}" type="presOf" srcId="{040352A0-AE9A-455C-803A-4C02C74E3204}" destId="{E099699A-6D25-47BE-A0DB-946E49124FFD}" srcOrd="0" destOrd="0" presId="urn:microsoft.com/office/officeart/2008/layout/HalfCircleOrganizationChart"/>
    <dgm:cxn modelId="{4E4FCB89-6E61-4A79-9A00-2DFA003CA335}" srcId="{DC4C67A8-A45D-4512-B7CA-5D249D72C46E}" destId="{CFFD97CA-B4ED-477B-BF9F-B53C930AF843}" srcOrd="1" destOrd="0" parTransId="{52C05BE1-DAE4-4AF6-B1B1-6E750B11411E}" sibTransId="{A36FF619-7CEE-47F8-BB8F-1E61212A28F6}"/>
    <dgm:cxn modelId="{76D98A91-0DB8-4AAC-B743-FC3CBA8E0A01}" srcId="{DC4C67A8-A45D-4512-B7CA-5D249D72C46E}" destId="{C98EBC72-2B70-4613-AD1A-E6729AA3C108}" srcOrd="2" destOrd="0" parTransId="{A6430501-CE18-496A-8867-DA44C10CAA05}" sibTransId="{F3CEF483-BD35-46C5-978D-4D48230E35AE}"/>
    <dgm:cxn modelId="{0F60639D-7732-4258-B11B-303697587E4E}" type="presOf" srcId="{DC4C67A8-A45D-4512-B7CA-5D249D72C46E}" destId="{80A8BBEE-8B2F-468B-84D8-7A5F76BB7D87}" srcOrd="0" destOrd="0" presId="urn:microsoft.com/office/officeart/2008/layout/HalfCircleOrganizationChart"/>
    <dgm:cxn modelId="{4CB5D2A3-78A8-47A0-ABFD-58D8F7D7904F}" srcId="{CFFD97CA-B4ED-477B-BF9F-B53C930AF843}" destId="{CF6055ED-EB82-4419-8222-C8F2017B85D9}" srcOrd="0" destOrd="0" parTransId="{6C344891-AD44-4B9E-9E07-0487BB2275CF}" sibTransId="{4F3E9B2A-F4D2-4674-AA13-7D34F34D7639}"/>
    <dgm:cxn modelId="{D0E9B1A7-FEC3-44DF-B5BC-ABF37BD13E04}" srcId="{928FE3F2-C09F-4596-BF09-D8189144AA74}" destId="{DC4C67A8-A45D-4512-B7CA-5D249D72C46E}" srcOrd="0" destOrd="0" parTransId="{090CDC4D-40AA-48A7-9B26-92634B6EF3B4}" sibTransId="{A28D3735-F9B1-4E3A-8249-ABA4F978A185}"/>
    <dgm:cxn modelId="{A0652EB5-59F2-41CD-A85D-566E6A45906B}" srcId="{DC4C67A8-A45D-4512-B7CA-5D249D72C46E}" destId="{EA54E508-FDD3-4763-AF7E-7CAC0C7997DA}" srcOrd="0" destOrd="0" parTransId="{040352A0-AE9A-455C-803A-4C02C74E3204}" sibTransId="{8CF859E6-BB02-4C49-B369-A76BEC10DB89}"/>
    <dgm:cxn modelId="{82D6B4B8-6903-4878-A642-BCADB78021B1}" type="presOf" srcId="{CF6055ED-EB82-4419-8222-C8F2017B85D9}" destId="{207B7D35-01B7-412A-BD69-DB05D5FDAAA8}" srcOrd="0" destOrd="0" presId="urn:microsoft.com/office/officeart/2008/layout/HalfCircleOrganizationChart"/>
    <dgm:cxn modelId="{3E77D9C2-BCBD-4417-A61D-6BA7097E8C0A}" type="presOf" srcId="{CF6055ED-EB82-4419-8222-C8F2017B85D9}" destId="{0D3404FA-02E8-4C0D-8707-0858FDB5105E}" srcOrd="1" destOrd="0" presId="urn:microsoft.com/office/officeart/2008/layout/HalfCircleOrganizationChart"/>
    <dgm:cxn modelId="{1046DFDA-4D9D-4DD0-AA49-EB3A1B147669}" type="presOf" srcId="{CFFD97CA-B4ED-477B-BF9F-B53C930AF843}" destId="{803DA798-DBBC-416B-A98E-7C36DED77FBE}" srcOrd="0" destOrd="0" presId="urn:microsoft.com/office/officeart/2008/layout/HalfCircleOrganizationChart"/>
    <dgm:cxn modelId="{2C75C5E0-50A8-4FC9-8088-EA9B6F6CE9F6}" srcId="{DC4C67A8-A45D-4512-B7CA-5D249D72C46E}" destId="{A8F34616-0D0E-4AA0-AA3A-9C616F98C4CE}" srcOrd="3" destOrd="0" parTransId="{33B0D1BA-9E55-4CA0-AFD7-7A39CF388786}" sibTransId="{FC0260EE-C40A-44F1-BC7E-7C5E97E5D825}"/>
    <dgm:cxn modelId="{3800B1EC-786E-406D-B5EC-14BAAF7E1292}" type="presOf" srcId="{52C05BE1-DAE4-4AF6-B1B1-6E750B11411E}" destId="{31AF71B0-2476-401A-A772-7EACAE71B913}" srcOrd="0" destOrd="0" presId="urn:microsoft.com/office/officeart/2008/layout/HalfCircleOrganizationChart"/>
    <dgm:cxn modelId="{359E63F2-54A0-4DAF-8755-0ACDEA5C459E}" type="presOf" srcId="{EA54E508-FDD3-4763-AF7E-7CAC0C7997DA}" destId="{D21B397E-CAE2-4F30-9083-446904E8493B}" srcOrd="1" destOrd="0" presId="urn:microsoft.com/office/officeart/2008/layout/HalfCircleOrganizationChart"/>
    <dgm:cxn modelId="{2EC172F0-D8D8-4854-A312-96DAE7E5B93F}" type="presParOf" srcId="{BBC9F112-B1EE-4F36-AD1D-1EF71E8A1661}" destId="{65B73B72-9147-4977-BA58-5649590350C0}" srcOrd="0" destOrd="0" presId="urn:microsoft.com/office/officeart/2008/layout/HalfCircleOrganizationChart"/>
    <dgm:cxn modelId="{D8875113-C11A-4D74-932A-4F86FDABA46C}" type="presParOf" srcId="{65B73B72-9147-4977-BA58-5649590350C0}" destId="{127DB9D2-7959-4602-B618-DF0EA8347737}" srcOrd="0" destOrd="0" presId="urn:microsoft.com/office/officeart/2008/layout/HalfCircleOrganizationChart"/>
    <dgm:cxn modelId="{9379BE5F-0434-4E7E-94E6-885572E6E946}" type="presParOf" srcId="{127DB9D2-7959-4602-B618-DF0EA8347737}" destId="{80A8BBEE-8B2F-468B-84D8-7A5F76BB7D87}" srcOrd="0" destOrd="0" presId="urn:microsoft.com/office/officeart/2008/layout/HalfCircleOrganizationChart"/>
    <dgm:cxn modelId="{BF0DD3A7-5E83-4EA1-9C60-5FC69AC4F55E}" type="presParOf" srcId="{127DB9D2-7959-4602-B618-DF0EA8347737}" destId="{60D615A6-67AF-4166-9878-8C7CAFC04DCA}" srcOrd="1" destOrd="0" presId="urn:microsoft.com/office/officeart/2008/layout/HalfCircleOrganizationChart"/>
    <dgm:cxn modelId="{C268444D-D2BC-4498-B117-5A44EA5C59E0}" type="presParOf" srcId="{127DB9D2-7959-4602-B618-DF0EA8347737}" destId="{2CA837AC-A583-4DF4-BC94-9A28B5FC56C2}" srcOrd="2" destOrd="0" presId="urn:microsoft.com/office/officeart/2008/layout/HalfCircleOrganizationChart"/>
    <dgm:cxn modelId="{4D29476C-01D1-41D6-8CF0-E142AE6DC8E4}" type="presParOf" srcId="{127DB9D2-7959-4602-B618-DF0EA8347737}" destId="{6B849608-33F0-471C-B7BA-0FAA75C51BC7}" srcOrd="3" destOrd="0" presId="urn:microsoft.com/office/officeart/2008/layout/HalfCircleOrganizationChart"/>
    <dgm:cxn modelId="{8B58ABB0-EBBB-4ACF-BDE0-8F48D625A118}" type="presParOf" srcId="{65B73B72-9147-4977-BA58-5649590350C0}" destId="{9EE28FF6-D2DB-430E-91AB-E700FCEEB643}" srcOrd="1" destOrd="0" presId="urn:microsoft.com/office/officeart/2008/layout/HalfCircleOrganizationChart"/>
    <dgm:cxn modelId="{CF3222B0-D75F-4237-BADC-A950BAF8A36E}" type="presParOf" srcId="{9EE28FF6-D2DB-430E-91AB-E700FCEEB643}" destId="{E099699A-6D25-47BE-A0DB-946E49124FFD}" srcOrd="0" destOrd="0" presId="urn:microsoft.com/office/officeart/2008/layout/HalfCircleOrganizationChart"/>
    <dgm:cxn modelId="{C57842FE-87FF-475D-B813-894B70320875}" type="presParOf" srcId="{9EE28FF6-D2DB-430E-91AB-E700FCEEB643}" destId="{A3C7F552-7C0E-4FA7-949A-03DE48D37819}" srcOrd="1" destOrd="0" presId="urn:microsoft.com/office/officeart/2008/layout/HalfCircleOrganizationChart"/>
    <dgm:cxn modelId="{25B1EAEF-6DDD-4E65-BF9E-88F2F20D984F}" type="presParOf" srcId="{A3C7F552-7C0E-4FA7-949A-03DE48D37819}" destId="{C82724B4-93C0-4B0A-9D3E-5ADB63C500B8}" srcOrd="0" destOrd="0" presId="urn:microsoft.com/office/officeart/2008/layout/HalfCircleOrganizationChart"/>
    <dgm:cxn modelId="{831490B7-FA40-4D60-9E72-765EC52C8FD8}" type="presParOf" srcId="{C82724B4-93C0-4B0A-9D3E-5ADB63C500B8}" destId="{41308DD4-D604-4993-93B8-F105515B7E7C}" srcOrd="0" destOrd="0" presId="urn:microsoft.com/office/officeart/2008/layout/HalfCircleOrganizationChart"/>
    <dgm:cxn modelId="{FCFA315D-0A49-41A2-A263-5FF619903345}" type="presParOf" srcId="{C82724B4-93C0-4B0A-9D3E-5ADB63C500B8}" destId="{CFD4399C-6707-4D18-A801-45900130452C}" srcOrd="1" destOrd="0" presId="urn:microsoft.com/office/officeart/2008/layout/HalfCircleOrganizationChart"/>
    <dgm:cxn modelId="{4D429756-A46B-401D-8459-8AEFEA9A16FA}" type="presParOf" srcId="{C82724B4-93C0-4B0A-9D3E-5ADB63C500B8}" destId="{086ABD10-83B2-4E83-A50D-2C215BEAD00F}" srcOrd="2" destOrd="0" presId="urn:microsoft.com/office/officeart/2008/layout/HalfCircleOrganizationChart"/>
    <dgm:cxn modelId="{86707D7C-78F9-4068-B8EF-60259767547A}" type="presParOf" srcId="{C82724B4-93C0-4B0A-9D3E-5ADB63C500B8}" destId="{D21B397E-CAE2-4F30-9083-446904E8493B}" srcOrd="3" destOrd="0" presId="urn:microsoft.com/office/officeart/2008/layout/HalfCircleOrganizationChart"/>
    <dgm:cxn modelId="{58479368-4227-4A04-97EA-EAC4FAEB31FD}" type="presParOf" srcId="{A3C7F552-7C0E-4FA7-949A-03DE48D37819}" destId="{BEE815B1-B5D9-4484-8FCB-CC6B04E9841C}" srcOrd="1" destOrd="0" presId="urn:microsoft.com/office/officeart/2008/layout/HalfCircleOrganizationChart"/>
    <dgm:cxn modelId="{763D059A-3414-485F-9ACA-1AB15D6ECC25}" type="presParOf" srcId="{A3C7F552-7C0E-4FA7-949A-03DE48D37819}" destId="{A5E577DD-CC45-47BA-B26C-C4032743765C}" srcOrd="2" destOrd="0" presId="urn:microsoft.com/office/officeart/2008/layout/HalfCircleOrganizationChart"/>
    <dgm:cxn modelId="{03B3DF72-64D2-4E53-AB6F-E6879496EF59}" type="presParOf" srcId="{9EE28FF6-D2DB-430E-91AB-E700FCEEB643}" destId="{31AF71B0-2476-401A-A772-7EACAE71B913}" srcOrd="2" destOrd="0" presId="urn:microsoft.com/office/officeart/2008/layout/HalfCircleOrganizationChart"/>
    <dgm:cxn modelId="{9EFC40C3-1759-4166-ADE9-18FD1D1478D3}" type="presParOf" srcId="{9EE28FF6-D2DB-430E-91AB-E700FCEEB643}" destId="{7BC5B7CB-794E-46DC-B7B7-5472023AA1E7}" srcOrd="3" destOrd="0" presId="urn:microsoft.com/office/officeart/2008/layout/HalfCircleOrganizationChart"/>
    <dgm:cxn modelId="{9CE4FB98-B075-458A-8DF1-3C5D5B073E5F}" type="presParOf" srcId="{7BC5B7CB-794E-46DC-B7B7-5472023AA1E7}" destId="{56C76264-49DF-4CDC-BD0F-FA44E81A3C5B}" srcOrd="0" destOrd="0" presId="urn:microsoft.com/office/officeart/2008/layout/HalfCircleOrganizationChart"/>
    <dgm:cxn modelId="{A2E70AB3-BB5B-48C3-80C1-0BE00CFC3C65}" type="presParOf" srcId="{56C76264-49DF-4CDC-BD0F-FA44E81A3C5B}" destId="{803DA798-DBBC-416B-A98E-7C36DED77FBE}" srcOrd="0" destOrd="0" presId="urn:microsoft.com/office/officeart/2008/layout/HalfCircleOrganizationChart"/>
    <dgm:cxn modelId="{9C5B84C5-7489-41D5-846C-E38D71A6228C}" type="presParOf" srcId="{56C76264-49DF-4CDC-BD0F-FA44E81A3C5B}" destId="{6CDF7538-DA96-4604-906F-404F96B54834}" srcOrd="1" destOrd="0" presId="urn:microsoft.com/office/officeart/2008/layout/HalfCircleOrganizationChart"/>
    <dgm:cxn modelId="{B8263EC0-C2BA-484A-B6BB-CA7664EFF8A6}" type="presParOf" srcId="{56C76264-49DF-4CDC-BD0F-FA44E81A3C5B}" destId="{9AC1CDD0-63DB-4298-ACFD-AED2592A3E59}" srcOrd="2" destOrd="0" presId="urn:microsoft.com/office/officeart/2008/layout/HalfCircleOrganizationChart"/>
    <dgm:cxn modelId="{13CE1929-E1E2-40E1-B6D5-12B0AED9F9CF}" type="presParOf" srcId="{56C76264-49DF-4CDC-BD0F-FA44E81A3C5B}" destId="{E44D9DBB-68FA-4D0F-967F-2DB502696A1C}" srcOrd="3" destOrd="0" presId="urn:microsoft.com/office/officeart/2008/layout/HalfCircleOrganizationChart"/>
    <dgm:cxn modelId="{E0678776-5480-4BBF-A5A5-ECED8542B098}" type="presParOf" srcId="{7BC5B7CB-794E-46DC-B7B7-5472023AA1E7}" destId="{F6A1ED3F-DA6B-401E-B434-8B6E738E75AF}" srcOrd="1" destOrd="0" presId="urn:microsoft.com/office/officeart/2008/layout/HalfCircleOrganizationChart"/>
    <dgm:cxn modelId="{1D175595-1E1C-4F06-A958-091FE380D511}" type="presParOf" srcId="{F6A1ED3F-DA6B-401E-B434-8B6E738E75AF}" destId="{5D2CCB95-9120-4571-AAFF-4782E0C17E4B}" srcOrd="0" destOrd="0" presId="urn:microsoft.com/office/officeart/2008/layout/HalfCircleOrganizationChart"/>
    <dgm:cxn modelId="{53A4D1F9-52F0-4285-8E8E-0200DC796DF5}" type="presParOf" srcId="{F6A1ED3F-DA6B-401E-B434-8B6E738E75AF}" destId="{0335964B-AD38-483F-9472-BEA1E28CD968}" srcOrd="1" destOrd="0" presId="urn:microsoft.com/office/officeart/2008/layout/HalfCircleOrganizationChart"/>
    <dgm:cxn modelId="{98ABF2CA-171E-4A16-8BEC-91E41A7B8718}" type="presParOf" srcId="{0335964B-AD38-483F-9472-BEA1E28CD968}" destId="{1E0F147C-2862-4B06-8164-5219345F82E1}" srcOrd="0" destOrd="0" presId="urn:microsoft.com/office/officeart/2008/layout/HalfCircleOrganizationChart"/>
    <dgm:cxn modelId="{57CB4DBB-4DC9-4051-912C-BC29A9618710}" type="presParOf" srcId="{1E0F147C-2862-4B06-8164-5219345F82E1}" destId="{207B7D35-01B7-412A-BD69-DB05D5FDAAA8}" srcOrd="0" destOrd="0" presId="urn:microsoft.com/office/officeart/2008/layout/HalfCircleOrganizationChart"/>
    <dgm:cxn modelId="{32311F5C-602A-4006-9389-9C5F3C5DBAC2}" type="presParOf" srcId="{1E0F147C-2862-4B06-8164-5219345F82E1}" destId="{7BC278BD-A174-466C-AE9D-CDFB04DB9072}" srcOrd="1" destOrd="0" presId="urn:microsoft.com/office/officeart/2008/layout/HalfCircleOrganizationChart"/>
    <dgm:cxn modelId="{3D68BD49-E61B-48F7-9F7E-FFF49CDA6614}" type="presParOf" srcId="{1E0F147C-2862-4B06-8164-5219345F82E1}" destId="{8FF364D0-1E14-4938-A7F2-D004DDB81E05}" srcOrd="2" destOrd="0" presId="urn:microsoft.com/office/officeart/2008/layout/HalfCircleOrganizationChart"/>
    <dgm:cxn modelId="{3A65633C-4EC2-4688-B218-7B8332B5AEE7}" type="presParOf" srcId="{1E0F147C-2862-4B06-8164-5219345F82E1}" destId="{0D3404FA-02E8-4C0D-8707-0858FDB5105E}" srcOrd="3" destOrd="0" presId="urn:microsoft.com/office/officeart/2008/layout/HalfCircleOrganizationChart"/>
    <dgm:cxn modelId="{B6391732-BA74-4DC9-BFC5-BFA6BDDA4E3C}" type="presParOf" srcId="{0335964B-AD38-483F-9472-BEA1E28CD968}" destId="{F57DF82A-2711-456B-A4E9-C851C287D9A6}" srcOrd="1" destOrd="0" presId="urn:microsoft.com/office/officeart/2008/layout/HalfCircleOrganizationChart"/>
    <dgm:cxn modelId="{BFD3AB03-7FB1-4534-AB0B-7CB844B7B626}" type="presParOf" srcId="{0335964B-AD38-483F-9472-BEA1E28CD968}" destId="{3E8ED8E9-F675-4BC0-B13D-88C799F8658B}" srcOrd="2" destOrd="0" presId="urn:microsoft.com/office/officeart/2008/layout/HalfCircleOrganizationChart"/>
    <dgm:cxn modelId="{A822E6EA-F890-444E-BCF5-4E7993722B31}" type="presParOf" srcId="{7BC5B7CB-794E-46DC-B7B7-5472023AA1E7}" destId="{09E3A863-8EBA-4FDA-9ED6-04967509754F}" srcOrd="2" destOrd="0" presId="urn:microsoft.com/office/officeart/2008/layout/HalfCircleOrganizationChart"/>
    <dgm:cxn modelId="{705DF27A-CC26-4EEE-9248-D35F036AC4CB}" type="presParOf" srcId="{9EE28FF6-D2DB-430E-91AB-E700FCEEB643}" destId="{305DB747-3D2A-4872-B5AD-33033EE0ADB2}" srcOrd="4" destOrd="0" presId="urn:microsoft.com/office/officeart/2008/layout/HalfCircleOrganizationChart"/>
    <dgm:cxn modelId="{95F611E2-80D0-477F-9A8D-7A58E9A603E8}" type="presParOf" srcId="{9EE28FF6-D2DB-430E-91AB-E700FCEEB643}" destId="{FA101B71-4B43-4D5E-A454-A581681C6948}" srcOrd="5" destOrd="0" presId="urn:microsoft.com/office/officeart/2008/layout/HalfCircleOrganizationChart"/>
    <dgm:cxn modelId="{56A83FB9-6C7D-484D-8D5F-9C6F7D7D0B1B}" type="presParOf" srcId="{FA101B71-4B43-4D5E-A454-A581681C6948}" destId="{764F330A-7B77-4067-BE24-BA2DCAF4B02C}" srcOrd="0" destOrd="0" presId="urn:microsoft.com/office/officeart/2008/layout/HalfCircleOrganizationChart"/>
    <dgm:cxn modelId="{B3BE84F6-DAF9-4893-A0EB-BD5EF831FB3B}" type="presParOf" srcId="{764F330A-7B77-4067-BE24-BA2DCAF4B02C}" destId="{0841217F-EA74-4D0D-B47E-13026FE385AE}" srcOrd="0" destOrd="0" presId="urn:microsoft.com/office/officeart/2008/layout/HalfCircleOrganizationChart"/>
    <dgm:cxn modelId="{ED5CFA24-C3A0-4CFA-A46B-FB2A5E010CC6}" type="presParOf" srcId="{764F330A-7B77-4067-BE24-BA2DCAF4B02C}" destId="{795508C5-A51C-40BE-9200-D914EBC99FC0}" srcOrd="1" destOrd="0" presId="urn:microsoft.com/office/officeart/2008/layout/HalfCircleOrganizationChart"/>
    <dgm:cxn modelId="{2DC323BF-5433-4B04-BF71-9DFB57FD4EE4}" type="presParOf" srcId="{764F330A-7B77-4067-BE24-BA2DCAF4B02C}" destId="{63882D70-D305-4D4D-9395-1757A220557C}" srcOrd="2" destOrd="0" presId="urn:microsoft.com/office/officeart/2008/layout/HalfCircleOrganizationChart"/>
    <dgm:cxn modelId="{402924E6-799D-42D7-A66D-819D892C6158}" type="presParOf" srcId="{764F330A-7B77-4067-BE24-BA2DCAF4B02C}" destId="{529E8089-06BF-428B-89B1-A3F3274E290A}" srcOrd="3" destOrd="0" presId="urn:microsoft.com/office/officeart/2008/layout/HalfCircleOrganizationChart"/>
    <dgm:cxn modelId="{ED60C249-7E72-42DA-A3F5-F6FF01725913}" type="presParOf" srcId="{FA101B71-4B43-4D5E-A454-A581681C6948}" destId="{F1C8F8D1-07F1-4C97-9CE8-91A13B954D66}" srcOrd="1" destOrd="0" presId="urn:microsoft.com/office/officeart/2008/layout/HalfCircleOrganizationChart"/>
    <dgm:cxn modelId="{CFA7A31C-5EC3-48DF-90A8-898D2AE8C779}" type="presParOf" srcId="{FA101B71-4B43-4D5E-A454-A581681C6948}" destId="{B2D17EAB-798D-4838-83AA-B91577F24C31}" srcOrd="2" destOrd="0" presId="urn:microsoft.com/office/officeart/2008/layout/HalfCircleOrganizationChart"/>
    <dgm:cxn modelId="{6819C850-7CE3-41A0-98B3-CC95FC6ADFDE}" type="presParOf" srcId="{9EE28FF6-D2DB-430E-91AB-E700FCEEB643}" destId="{A796044A-CCFD-439F-818F-C83F4D66ECAA}" srcOrd="6" destOrd="0" presId="urn:microsoft.com/office/officeart/2008/layout/HalfCircleOrganizationChart"/>
    <dgm:cxn modelId="{77C47B1C-0B4D-4A78-95DC-83E49DBB077B}" type="presParOf" srcId="{9EE28FF6-D2DB-430E-91AB-E700FCEEB643}" destId="{0587FA03-0ED6-4665-A544-55579C1DA176}" srcOrd="7" destOrd="0" presId="urn:microsoft.com/office/officeart/2008/layout/HalfCircleOrganizationChart"/>
    <dgm:cxn modelId="{39771ADD-61FD-4D7D-8A9A-660FEE58EEA0}" type="presParOf" srcId="{0587FA03-0ED6-4665-A544-55579C1DA176}" destId="{BFD0016F-7758-48C1-B2E2-1D57FDFAB97F}" srcOrd="0" destOrd="0" presId="urn:microsoft.com/office/officeart/2008/layout/HalfCircleOrganizationChart"/>
    <dgm:cxn modelId="{4476AC03-FC32-4BFE-8898-5453FDC73C4C}" type="presParOf" srcId="{BFD0016F-7758-48C1-B2E2-1D57FDFAB97F}" destId="{3AEB4F4E-C6EA-438F-BAAE-036C604F0A38}" srcOrd="0" destOrd="0" presId="urn:microsoft.com/office/officeart/2008/layout/HalfCircleOrganizationChart"/>
    <dgm:cxn modelId="{B5B64D9D-1B81-47B4-892C-DAC2193E8673}" type="presParOf" srcId="{BFD0016F-7758-48C1-B2E2-1D57FDFAB97F}" destId="{44DDEF31-1EA3-4577-A647-9EB31CE478AF}" srcOrd="1" destOrd="0" presId="urn:microsoft.com/office/officeart/2008/layout/HalfCircleOrganizationChart"/>
    <dgm:cxn modelId="{66E5EC18-35F4-4F39-BD0A-2AF9D86A2897}" type="presParOf" srcId="{BFD0016F-7758-48C1-B2E2-1D57FDFAB97F}" destId="{D57EF799-C3AE-43AB-9704-ACFF52E25757}" srcOrd="2" destOrd="0" presId="urn:microsoft.com/office/officeart/2008/layout/HalfCircleOrganizationChart"/>
    <dgm:cxn modelId="{EBB9EDF9-3ECE-4713-93E8-67B29159655B}" type="presParOf" srcId="{BFD0016F-7758-48C1-B2E2-1D57FDFAB97F}" destId="{8899D94B-2C66-4BC4-B339-E8801958DA26}" srcOrd="3" destOrd="0" presId="urn:microsoft.com/office/officeart/2008/layout/HalfCircleOrganizationChart"/>
    <dgm:cxn modelId="{35616D71-5771-42A0-826A-C294F409391B}" type="presParOf" srcId="{0587FA03-0ED6-4665-A544-55579C1DA176}" destId="{8A0E70ED-34DD-4990-8E6B-3E20581ECAB6}" srcOrd="1" destOrd="0" presId="urn:microsoft.com/office/officeart/2008/layout/HalfCircleOrganizationChart"/>
    <dgm:cxn modelId="{3C277938-8D68-49E5-8818-79C9B801CB34}" type="presParOf" srcId="{0587FA03-0ED6-4665-A544-55579C1DA176}" destId="{B290D24B-84BF-411C-8771-A4B1531FF066}" srcOrd="2" destOrd="0" presId="urn:microsoft.com/office/officeart/2008/layout/HalfCircleOrganizationChart"/>
    <dgm:cxn modelId="{D6499E84-37BF-4C66-8485-2AEF2F5BE4E4}" type="presParOf" srcId="{65B73B72-9147-4977-BA58-5649590350C0}" destId="{4A38AE66-03A9-4672-ACD5-443C46A69B4D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96044A-CCFD-439F-818F-C83F4D66ECAA}">
      <dsp:nvSpPr>
        <dsp:cNvPr id="0" name=""/>
        <dsp:cNvSpPr/>
      </dsp:nvSpPr>
      <dsp:spPr>
        <a:xfrm>
          <a:off x="3804060" y="1780940"/>
          <a:ext cx="2979363" cy="3447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359"/>
              </a:lnTo>
              <a:lnTo>
                <a:pt x="2979363" y="172359"/>
              </a:lnTo>
              <a:lnTo>
                <a:pt x="2979363" y="344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05DB747-3D2A-4872-B5AD-33033EE0ADB2}">
      <dsp:nvSpPr>
        <dsp:cNvPr id="0" name=""/>
        <dsp:cNvSpPr/>
      </dsp:nvSpPr>
      <dsp:spPr>
        <a:xfrm>
          <a:off x="3804060" y="1780940"/>
          <a:ext cx="993121" cy="3447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359"/>
              </a:lnTo>
              <a:lnTo>
                <a:pt x="993121" y="172359"/>
              </a:lnTo>
              <a:lnTo>
                <a:pt x="993121" y="344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2CCB95-9120-4571-AAFF-4782E0C17E4B}">
      <dsp:nvSpPr>
        <dsp:cNvPr id="0" name=""/>
        <dsp:cNvSpPr/>
      </dsp:nvSpPr>
      <dsp:spPr>
        <a:xfrm>
          <a:off x="2810938" y="2946421"/>
          <a:ext cx="755100" cy="49245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2456"/>
              </a:lnTo>
              <a:lnTo>
                <a:pt x="755100" y="49245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1AF71B0-2476-401A-A772-7EACAE71B913}">
      <dsp:nvSpPr>
        <dsp:cNvPr id="0" name=""/>
        <dsp:cNvSpPr/>
      </dsp:nvSpPr>
      <dsp:spPr>
        <a:xfrm>
          <a:off x="2810938" y="1780940"/>
          <a:ext cx="993121" cy="344719"/>
        </a:xfrm>
        <a:custGeom>
          <a:avLst/>
          <a:gdLst/>
          <a:ahLst/>
          <a:cxnLst/>
          <a:rect l="0" t="0" r="0" b="0"/>
          <a:pathLst>
            <a:path>
              <a:moveTo>
                <a:pt x="993121" y="0"/>
              </a:moveTo>
              <a:lnTo>
                <a:pt x="993121" y="172359"/>
              </a:lnTo>
              <a:lnTo>
                <a:pt x="0" y="172359"/>
              </a:lnTo>
              <a:lnTo>
                <a:pt x="0" y="344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9699A-6D25-47BE-A0DB-946E49124FFD}">
      <dsp:nvSpPr>
        <dsp:cNvPr id="0" name=""/>
        <dsp:cNvSpPr/>
      </dsp:nvSpPr>
      <dsp:spPr>
        <a:xfrm>
          <a:off x="824696" y="1780940"/>
          <a:ext cx="2979363" cy="344719"/>
        </a:xfrm>
        <a:custGeom>
          <a:avLst/>
          <a:gdLst/>
          <a:ahLst/>
          <a:cxnLst/>
          <a:rect l="0" t="0" r="0" b="0"/>
          <a:pathLst>
            <a:path>
              <a:moveTo>
                <a:pt x="2979363" y="0"/>
              </a:moveTo>
              <a:lnTo>
                <a:pt x="2979363" y="172359"/>
              </a:lnTo>
              <a:lnTo>
                <a:pt x="0" y="172359"/>
              </a:lnTo>
              <a:lnTo>
                <a:pt x="0" y="344719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D615A6-67AF-4166-9878-8C7CAFC04DCA}">
      <dsp:nvSpPr>
        <dsp:cNvPr id="0" name=""/>
        <dsp:cNvSpPr/>
      </dsp:nvSpPr>
      <dsp:spPr>
        <a:xfrm>
          <a:off x="3393679" y="960178"/>
          <a:ext cx="820761" cy="8207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837AC-A583-4DF4-BC94-9A28B5FC56C2}">
      <dsp:nvSpPr>
        <dsp:cNvPr id="0" name=""/>
        <dsp:cNvSpPr/>
      </dsp:nvSpPr>
      <dsp:spPr>
        <a:xfrm>
          <a:off x="3393679" y="960178"/>
          <a:ext cx="820761" cy="8207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A8BBEE-8B2F-468B-84D8-7A5F76BB7D87}">
      <dsp:nvSpPr>
        <dsp:cNvPr id="0" name=""/>
        <dsp:cNvSpPr/>
      </dsp:nvSpPr>
      <dsp:spPr>
        <a:xfrm>
          <a:off x="2983298" y="1107915"/>
          <a:ext cx="1641522" cy="52528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Selenium Components</a:t>
          </a:r>
        </a:p>
      </dsp:txBody>
      <dsp:txXfrm>
        <a:off x="2983298" y="1107915"/>
        <a:ext cx="1641522" cy="525287"/>
      </dsp:txXfrm>
    </dsp:sp>
    <dsp:sp modelId="{CFD4399C-6707-4D18-A801-45900130452C}">
      <dsp:nvSpPr>
        <dsp:cNvPr id="0" name=""/>
        <dsp:cNvSpPr/>
      </dsp:nvSpPr>
      <dsp:spPr>
        <a:xfrm>
          <a:off x="414316" y="2125659"/>
          <a:ext cx="820761" cy="8207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6ABD10-83B2-4E83-A50D-2C215BEAD00F}">
      <dsp:nvSpPr>
        <dsp:cNvPr id="0" name=""/>
        <dsp:cNvSpPr/>
      </dsp:nvSpPr>
      <dsp:spPr>
        <a:xfrm>
          <a:off x="414316" y="2125659"/>
          <a:ext cx="820761" cy="8207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308DD4-D604-4993-93B8-F105515B7E7C}">
      <dsp:nvSpPr>
        <dsp:cNvPr id="0" name=""/>
        <dsp:cNvSpPr/>
      </dsp:nvSpPr>
      <dsp:spPr>
        <a:xfrm>
          <a:off x="3935" y="2273396"/>
          <a:ext cx="1641522" cy="52528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Selenium IDE</a:t>
          </a:r>
        </a:p>
      </dsp:txBody>
      <dsp:txXfrm>
        <a:off x="3935" y="2273396"/>
        <a:ext cx="1641522" cy="525287"/>
      </dsp:txXfrm>
    </dsp:sp>
    <dsp:sp modelId="{6CDF7538-DA96-4604-906F-404F96B54834}">
      <dsp:nvSpPr>
        <dsp:cNvPr id="0" name=""/>
        <dsp:cNvSpPr/>
      </dsp:nvSpPr>
      <dsp:spPr>
        <a:xfrm>
          <a:off x="2400558" y="2125659"/>
          <a:ext cx="820761" cy="8207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C1CDD0-63DB-4298-ACFD-AED2592A3E59}">
      <dsp:nvSpPr>
        <dsp:cNvPr id="0" name=""/>
        <dsp:cNvSpPr/>
      </dsp:nvSpPr>
      <dsp:spPr>
        <a:xfrm>
          <a:off x="2400558" y="2125659"/>
          <a:ext cx="820761" cy="8207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3DA798-DBBC-416B-A98E-7C36DED77FBE}">
      <dsp:nvSpPr>
        <dsp:cNvPr id="0" name=""/>
        <dsp:cNvSpPr/>
      </dsp:nvSpPr>
      <dsp:spPr>
        <a:xfrm>
          <a:off x="1990177" y="2273396"/>
          <a:ext cx="1641522" cy="52528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Selenium RC</a:t>
          </a:r>
        </a:p>
      </dsp:txBody>
      <dsp:txXfrm>
        <a:off x="1990177" y="2273396"/>
        <a:ext cx="1641522" cy="525287"/>
      </dsp:txXfrm>
    </dsp:sp>
    <dsp:sp modelId="{7BC278BD-A174-466C-AE9D-CDFB04DB9072}">
      <dsp:nvSpPr>
        <dsp:cNvPr id="0" name=""/>
        <dsp:cNvSpPr/>
      </dsp:nvSpPr>
      <dsp:spPr>
        <a:xfrm>
          <a:off x="3467547" y="3291140"/>
          <a:ext cx="820761" cy="8207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F364D0-1E14-4938-A7F2-D004DDB81E05}">
      <dsp:nvSpPr>
        <dsp:cNvPr id="0" name=""/>
        <dsp:cNvSpPr/>
      </dsp:nvSpPr>
      <dsp:spPr>
        <a:xfrm>
          <a:off x="3467547" y="3291140"/>
          <a:ext cx="820761" cy="8207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07B7D35-01B7-412A-BD69-DB05D5FDAAA8}">
      <dsp:nvSpPr>
        <dsp:cNvPr id="0" name=""/>
        <dsp:cNvSpPr/>
      </dsp:nvSpPr>
      <dsp:spPr>
        <a:xfrm>
          <a:off x="3057167" y="3438877"/>
          <a:ext cx="1641522" cy="52528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Selenium 2</a:t>
          </a:r>
        </a:p>
      </dsp:txBody>
      <dsp:txXfrm>
        <a:off x="3057167" y="3438877"/>
        <a:ext cx="1641522" cy="525287"/>
      </dsp:txXfrm>
    </dsp:sp>
    <dsp:sp modelId="{795508C5-A51C-40BE-9200-D914EBC99FC0}">
      <dsp:nvSpPr>
        <dsp:cNvPr id="0" name=""/>
        <dsp:cNvSpPr/>
      </dsp:nvSpPr>
      <dsp:spPr>
        <a:xfrm>
          <a:off x="4386800" y="2125659"/>
          <a:ext cx="820761" cy="8207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3882D70-D305-4D4D-9395-1757A220557C}">
      <dsp:nvSpPr>
        <dsp:cNvPr id="0" name=""/>
        <dsp:cNvSpPr/>
      </dsp:nvSpPr>
      <dsp:spPr>
        <a:xfrm>
          <a:off x="4386800" y="2125659"/>
          <a:ext cx="820761" cy="8207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841217F-EA74-4D0D-B47E-13026FE385AE}">
      <dsp:nvSpPr>
        <dsp:cNvPr id="0" name=""/>
        <dsp:cNvSpPr/>
      </dsp:nvSpPr>
      <dsp:spPr>
        <a:xfrm>
          <a:off x="3976419" y="2273396"/>
          <a:ext cx="1641522" cy="52528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Selenium WebDriver</a:t>
          </a:r>
        </a:p>
      </dsp:txBody>
      <dsp:txXfrm>
        <a:off x="3976419" y="2273396"/>
        <a:ext cx="1641522" cy="525287"/>
      </dsp:txXfrm>
    </dsp:sp>
    <dsp:sp modelId="{44DDEF31-1EA3-4577-A647-9EB31CE478AF}">
      <dsp:nvSpPr>
        <dsp:cNvPr id="0" name=""/>
        <dsp:cNvSpPr/>
      </dsp:nvSpPr>
      <dsp:spPr>
        <a:xfrm>
          <a:off x="6373042" y="2125659"/>
          <a:ext cx="820761" cy="820761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7EF799-C3AE-43AB-9704-ACFF52E25757}">
      <dsp:nvSpPr>
        <dsp:cNvPr id="0" name=""/>
        <dsp:cNvSpPr/>
      </dsp:nvSpPr>
      <dsp:spPr>
        <a:xfrm>
          <a:off x="6373042" y="2125659"/>
          <a:ext cx="820761" cy="820761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EB4F4E-C6EA-438F-BAAE-036C604F0A38}">
      <dsp:nvSpPr>
        <dsp:cNvPr id="0" name=""/>
        <dsp:cNvSpPr/>
      </dsp:nvSpPr>
      <dsp:spPr>
        <a:xfrm>
          <a:off x="5962662" y="2273396"/>
          <a:ext cx="1641522" cy="525287"/>
        </a:xfrm>
        <a:prstGeom prst="rect">
          <a:avLst/>
        </a:prstGeom>
        <a:noFill/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Selenium Grid</a:t>
          </a:r>
        </a:p>
      </dsp:txBody>
      <dsp:txXfrm>
        <a:off x="5962662" y="2273396"/>
        <a:ext cx="1641522" cy="52528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65F66C-50EC-4629-881A-EB7E3AE93D94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F481F-1208-489B-A272-6459D83882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201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17153c93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317153c9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08213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492165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07186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1499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447108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402027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576808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43354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371463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010899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5101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32002541ac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9" name="Google Shape;189;g132002541a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8842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154915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428960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17153c93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317153c9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28479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17153c93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317153c9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291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60406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61756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848399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317153c932_0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1317153c932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25057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317153c932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1317153c93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24813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3644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32002541ac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132002541a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35166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B4128-B4F2-59E7-4E7E-632147627C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9DBAFD-72EA-57D1-7711-81B5FDB9F6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91CF5F-DAC7-A45D-9454-D029416D20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98E7F7-44C4-7F57-4905-B26E1F180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981797-B801-45FB-A473-698D77092A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4767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9F326-4A0B-1872-B67D-731F40F38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D55922-0937-1A09-74FE-B701FD811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7E5A25-019C-95F3-66CE-215494705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B9184-13DE-DC17-E64E-32EE796A4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199C3E-138E-03E8-F415-DF8163BB9C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38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014F061-EC98-1F43-1631-38EBC7A3EE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AAC633-E8DB-4406-671E-2EBFCC7391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FADF7-70F9-9549-ED9D-FC40799CF1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2F747F-BA25-2DC7-ED51-2BBDFAEA7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A68A84-12F2-3EE2-B38D-D265B55D8E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7934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Separator - Major">
  <p:cSld name="Section Separator - Major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1"/>
          <p:cNvSpPr txBox="1">
            <a:spLocks noGrp="1"/>
          </p:cNvSpPr>
          <p:nvPr>
            <p:ph type="ctrTitle"/>
          </p:nvPr>
        </p:nvSpPr>
        <p:spPr>
          <a:xfrm>
            <a:off x="1097280" y="1645920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  <a:defRPr sz="6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2" name="Google Shape;32;p21"/>
          <p:cNvPicPr preferRelativeResize="0"/>
          <p:nvPr/>
        </p:nvPicPr>
        <p:blipFill rotWithShape="1">
          <a:blip r:embed="rId2">
            <a:alphaModFix/>
          </a:blip>
          <a:srcRect l="6481" t="7062" r="3738" b="8936"/>
          <a:stretch/>
        </p:blipFill>
        <p:spPr>
          <a:xfrm>
            <a:off x="1097280" y="6481397"/>
            <a:ext cx="569369" cy="1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9100" y="6391397"/>
            <a:ext cx="375522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87115" y="6391397"/>
            <a:ext cx="817770" cy="27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1"/>
          <p:cNvSpPr txBox="1">
            <a:spLocks noGrp="1"/>
          </p:cNvSpPr>
          <p:nvPr>
            <p:ph type="ftr" idx="11"/>
          </p:nvPr>
        </p:nvSpPr>
        <p:spPr>
          <a:xfrm>
            <a:off x="4038600" y="1040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0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42417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1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3"/>
          <p:cNvSpPr/>
          <p:nvPr/>
        </p:nvSpPr>
        <p:spPr>
          <a:xfrm>
            <a:off x="3" y="0"/>
            <a:ext cx="566100" cy="6858000"/>
          </a:xfrm>
          <a:prstGeom prst="rect">
            <a:avLst/>
          </a:prstGeom>
          <a:solidFill>
            <a:srgbClr val="0097E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3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3"/>
          <p:cNvSpPr txBox="1"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1800"/>
              <a:buChar char=" "/>
              <a:defRPr/>
            </a:lvl1pPr>
            <a:lvl2pPr marL="914400" lvl="1" indent="-3429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800"/>
              <a:buChar char="►"/>
              <a:defRPr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►"/>
              <a:defRPr/>
            </a:lvl3pPr>
            <a:lvl4pPr marL="1828800" lvl="3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►"/>
              <a:defRPr/>
            </a:lvl4pPr>
            <a:lvl5pPr marL="2286000" lvl="4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►"/>
              <a:defRPr/>
            </a:lvl5pPr>
            <a:lvl6pPr marL="2743200" lvl="5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6pPr>
            <a:lvl7pPr marL="3200400" lvl="6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7pPr>
            <a:lvl8pPr marL="3657600" lvl="7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◦"/>
              <a:defRPr/>
            </a:lvl8pPr>
            <a:lvl9pPr marL="4114800" lvl="8" indent="-34290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1800"/>
              <a:buChar char="◦"/>
              <a:defRPr/>
            </a:lvl9pPr>
          </a:lstStyle>
          <a:p>
            <a:endParaRPr/>
          </a:p>
        </p:txBody>
      </p:sp>
      <p:cxnSp>
        <p:nvCxnSpPr>
          <p:cNvPr id="27" name="Google Shape;27;p23"/>
          <p:cNvCxnSpPr/>
          <p:nvPr/>
        </p:nvCxnSpPr>
        <p:spPr>
          <a:xfrm>
            <a:off x="1097280" y="1737360"/>
            <a:ext cx="10063212" cy="485"/>
          </a:xfrm>
          <a:prstGeom prst="straightConnector1">
            <a:avLst/>
          </a:prstGeom>
          <a:noFill/>
          <a:ln w="76200" cap="sq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" name="Google Shape;28;p23"/>
          <p:cNvSpPr txBox="1">
            <a:spLocks noGrp="1"/>
          </p:cNvSpPr>
          <p:nvPr>
            <p:ph type="ftr" idx="11"/>
          </p:nvPr>
        </p:nvSpPr>
        <p:spPr>
          <a:xfrm>
            <a:off x="4038600" y="1040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title" idx="2"/>
          </p:nvPr>
        </p:nvSpPr>
        <p:spPr>
          <a:xfrm rot="-5400000">
            <a:off x="-2794000" y="3141250"/>
            <a:ext cx="6164100" cy="4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Arial"/>
              <a:buNone/>
              <a:defRPr sz="3300" b="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5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3948416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Separator - Minor">
  <p:cSld name="Section Separator - Minor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2"/>
          <p:cNvSpPr txBox="1"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SzPts val="2400"/>
              <a:buNone/>
              <a:defRPr sz="24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cxnSp>
        <p:nvCxnSpPr>
          <p:cNvPr id="40" name="Google Shape;40;p22"/>
          <p:cNvCxnSpPr/>
          <p:nvPr/>
        </p:nvCxnSpPr>
        <p:spPr>
          <a:xfrm>
            <a:off x="1171575" y="4343400"/>
            <a:ext cx="9906000" cy="0"/>
          </a:xfrm>
          <a:prstGeom prst="straightConnector1">
            <a:avLst/>
          </a:prstGeom>
          <a:noFill/>
          <a:ln w="152400" cap="sq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22"/>
          <p:cNvSpPr txBox="1">
            <a:spLocks noGrp="1"/>
          </p:cNvSpPr>
          <p:nvPr>
            <p:ph type="ftr" idx="11"/>
          </p:nvPr>
        </p:nvSpPr>
        <p:spPr>
          <a:xfrm>
            <a:off x="4038600" y="10404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206321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6CFF4-1B17-B3E3-53FF-F4669E77F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6958F-AAAB-C3D9-AD57-E49E19119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332B97-6622-E9F8-6D78-B3148168C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D7444C-42DB-B8DE-34F7-3FE970F05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AA9FF-15A7-470B-EA61-E81DC874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63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89A2A-12BE-E7DE-4716-C828E3E11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1882F6-1C07-5A38-428F-ECC73B22E0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524263-2E18-212A-EF42-3DA2290F3F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DA069-E5E5-2CFA-F9B2-C0E6FA66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CAEDC3-F7CA-CD61-2DDA-5C3C75A42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598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3CA46-12F4-A649-20AC-8F6C5D110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5C32B-535B-5CE9-A019-BDB06A7B6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42D147-BD4C-CE4B-A6DF-5111DBCD4A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240666-8D2D-2763-6698-5FEE925B1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EEF5E1-7C80-6B63-7DD3-EB810F830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188161-1798-30B9-E16B-FC359622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976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D687-1C98-C180-FC9A-FDA4CA2F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C7A082-9302-30D6-57DD-313E27DED9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4CA989-E753-8721-45EB-6D4C780B3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95ECD-6BB7-022C-E0B3-7466669543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C20CA8-C7A5-738E-3E9B-F06A3EA35B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EFAC4C-0188-CA2F-5CDB-8A8225669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0E259C-1596-4F99-B00A-BA0F9CB51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D54D2F-7403-213B-1E8B-6D116905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012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2A606-002C-6BD8-9537-8F22D7E8D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4F14FC-1936-3A35-2E80-062098DFE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35408F-7621-BF87-439E-E51BF22ED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72BF3-114B-D1FD-7F23-B078850898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5847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F47CF3-E99D-0BD0-196D-E9439839B0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E5BBDC-AA8A-0E30-F793-633FA89596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1FD52-AA98-4EB8-BC5A-CDF60C7F6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739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C84AF-7319-8B39-70D2-E832DAD9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8B76E-35D4-6E67-CCEC-0869B0BA3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C18D46-65D1-41B7-96D9-753F4DF77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0A92A3-385C-CD01-AA48-C7AA0C14C8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337B25-B24E-A36F-08CD-0968A1FAC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B972FD-A0D2-833F-A42F-36AFED57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50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A873-4467-0C25-2320-045A9754B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D9E5601-657D-3D25-6891-464B528F8B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9BBDC9-E7D1-17F9-49E0-5C8F375B7F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005C9C-8AFA-FE79-E4D2-05D23BBE61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ECD40-238B-6C51-82D5-D9E3E665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43751A-7607-A63C-AD09-3F72FBCA9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47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651C53-2FAB-BA99-0DBF-9ECF07919C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DCA9BB-BFB3-FE4A-0069-4D65C2CEA5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4FC498-EC60-4371-5278-A08833533D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F49475-D9D0-45D8-8823-F85689C07769}" type="datetimeFigureOut">
              <a:rPr lang="en-US" smtClean="0"/>
              <a:t>3/8/2024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936575-AA8D-0D97-4068-7830EFE036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B500F2-C02E-599E-3317-A5F4A6FD4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19DF02-ECB8-4E0D-9936-A0FAA24BE8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18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ocument_Object_Model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leniumeasy.com/selenium-tutorials/xpath-tutorial-for-selenium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eleniumeasy.com/selenium-tutorials/css-selectors-tutorial-for-selenium-with-examples" TargetMode="Externa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github.com/SeleniumHQ/selenium/wiki/JsonWireProtocol" TargetMode="Externa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317153c932_0_0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72" name="Google Shape;172;g1317153c932_0_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39407F0-DC32-4775-B7AF-CE9C4BE3D0D8}"/>
              </a:ext>
            </a:extLst>
          </p:cNvPr>
          <p:cNvSpPr txBox="1"/>
          <p:nvPr/>
        </p:nvSpPr>
        <p:spPr>
          <a:xfrm>
            <a:off x="1238250" y="3121223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What you will learn Today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C78644-8308-48EE-B55A-D3EAF1C8B73A}"/>
              </a:ext>
            </a:extLst>
          </p:cNvPr>
          <p:cNvSpPr txBox="1"/>
          <p:nvPr/>
        </p:nvSpPr>
        <p:spPr>
          <a:xfrm>
            <a:off x="1612153" y="1393802"/>
            <a:ext cx="10390094" cy="32378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84048" lvl="1" indent="-182880">
              <a:lnSpc>
                <a:spcPct val="90000"/>
              </a:lnSpc>
              <a:spcBef>
                <a:spcPts val="400"/>
              </a:spcBef>
              <a:buClr>
                <a:schemeClr val="accent3"/>
              </a:buClr>
              <a:buSzPts val="1800"/>
              <a:buFont typeface="Noto Sans Symbols"/>
              <a:buChar char="►"/>
            </a:pPr>
            <a:endParaRPr lang="en-US" sz="5400" b="1" dirty="0">
              <a:solidFill>
                <a:schemeClr val="accent5"/>
              </a:solidFill>
            </a:endParaRPr>
          </a:p>
          <a:p>
            <a:pPr marL="384048" lvl="1" indent="-182880"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buSzPts val="1800"/>
              <a:buFont typeface="Noto Sans Symbols"/>
              <a:buChar char="►"/>
            </a:pPr>
            <a:r>
              <a:rPr lang="en-US" sz="5400" b="1" dirty="0">
                <a:solidFill>
                  <a:schemeClr val="accent5"/>
                </a:solidFill>
              </a:rPr>
              <a:t>Document Object Model</a:t>
            </a:r>
          </a:p>
          <a:p>
            <a:pPr marL="384048" lvl="1" indent="-182880"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buSzPts val="1800"/>
              <a:buFont typeface="Noto Sans Symbols"/>
              <a:buChar char="►"/>
            </a:pPr>
            <a:r>
              <a:rPr lang="en-US" sz="5400" b="1" dirty="0">
                <a:solidFill>
                  <a:schemeClr val="accent5"/>
                </a:solidFill>
              </a:rPr>
              <a:t>Selenium Locator and its types</a:t>
            </a:r>
          </a:p>
          <a:p>
            <a:pPr marL="384048" lvl="1" indent="-182880">
              <a:lnSpc>
                <a:spcPct val="90000"/>
              </a:lnSpc>
              <a:spcBef>
                <a:spcPts val="400"/>
              </a:spcBef>
              <a:buClr>
                <a:schemeClr val="bg1"/>
              </a:buClr>
              <a:buSzPts val="1800"/>
              <a:buFont typeface="Noto Sans Symbols"/>
              <a:buChar char="►"/>
            </a:pPr>
            <a:endParaRPr lang="en-US" sz="54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82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060F17-5AFA-48EC-AB6E-D6D00E550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0"/>
            <a:ext cx="10058400" cy="1450757"/>
          </a:xfrm>
        </p:spPr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Selenium 4 Web driver Architecture</a:t>
            </a:r>
          </a:p>
        </p:txBody>
      </p:sp>
      <p:pic>
        <p:nvPicPr>
          <p:cNvPr id="1026" name="Picture 2" descr="Shifting from Selenium 3 to Selenium 4">
            <a:extLst>
              <a:ext uri="{FF2B5EF4-FFF2-40B4-BE49-F238E27FC236}">
                <a16:creationId xmlns:a16="http://schemas.microsoft.com/office/drawing/2014/main" id="{DD83CF56-3AF0-44E6-A391-62711494E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70"/>
          <a:stretch/>
        </p:blipFill>
        <p:spPr bwMode="auto">
          <a:xfrm>
            <a:off x="1520778" y="1984857"/>
            <a:ext cx="8268681" cy="41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678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06596AF-C2DD-433C-9657-1C1AA3B7E15F}"/>
              </a:ext>
            </a:extLst>
          </p:cNvPr>
          <p:cNvSpPr/>
          <p:nvPr/>
        </p:nvSpPr>
        <p:spPr>
          <a:xfrm>
            <a:off x="708212" y="735106"/>
            <a:ext cx="10883153" cy="1299882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4F9903-3B57-4343-A756-9913CE27A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959491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/>
                </a:solidFill>
              </a:rPr>
              <a:t>Automation Framework</a:t>
            </a:r>
          </a:p>
        </p:txBody>
      </p:sp>
      <p:pic>
        <p:nvPicPr>
          <p:cNvPr id="4" name="Picture 2" descr="https://www.saviantconsulting.com/images/services/automation-testing.jpg">
            <a:extLst>
              <a:ext uri="{FF2B5EF4-FFF2-40B4-BE49-F238E27FC236}">
                <a16:creationId xmlns:a16="http://schemas.microsoft.com/office/drawing/2014/main" id="{8ECAE005-E9FC-49A0-A352-9E778A133C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40" r="3439"/>
          <a:stretch/>
        </p:blipFill>
        <p:spPr bwMode="auto">
          <a:xfrm>
            <a:off x="2525361" y="2044513"/>
            <a:ext cx="7141277" cy="4078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876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317153c932_0_12"/>
          <p:cNvSpPr txBox="1">
            <a:spLocks noGrp="1"/>
          </p:cNvSpPr>
          <p:nvPr>
            <p:ph type="ctrTitle"/>
          </p:nvPr>
        </p:nvSpPr>
        <p:spPr>
          <a:xfrm>
            <a:off x="1097280" y="758952"/>
            <a:ext cx="10504170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r>
              <a:rPr lang="en-US" sz="5400" b="1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Installation/Config SELENIUM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A2B0E26-0F1A-413A-808F-81427D6C5E52}"/>
              </a:ext>
            </a:extLst>
          </p:cNvPr>
          <p:cNvSpPr txBox="1">
            <a:spLocks/>
          </p:cNvSpPr>
          <p:nvPr/>
        </p:nvSpPr>
        <p:spPr>
          <a:xfrm>
            <a:off x="878840" y="1122680"/>
            <a:ext cx="10076688" cy="4389120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400591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44A2EC-E845-4693-B5A5-6A06A08D8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/>
                </a:solidFill>
              </a:rPr>
              <a:t>Selenium Setup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BA8C96-A793-4518-90BC-BB413DBD0A3D}"/>
              </a:ext>
            </a:extLst>
          </p:cNvPr>
          <p:cNvSpPr txBox="1"/>
          <p:nvPr/>
        </p:nvSpPr>
        <p:spPr>
          <a:xfrm>
            <a:off x="1097280" y="1991053"/>
            <a:ext cx="10267950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Any Visual Studio License having Unit Test Framework.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Visual Studio </a:t>
            </a:r>
            <a:r>
              <a:rPr lang="en-US" sz="2800" dirty="0">
                <a:sym typeface="Wingdings" panose="05000000000000000000" pitchFamily="2" charset="2"/>
              </a:rPr>
              <a:t> New Project  Test  Unit Test Project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ym typeface="Wingdings" panose="05000000000000000000" pitchFamily="2" charset="2"/>
              </a:rPr>
              <a:t>Assign Project/Solution Name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ym typeface="Wingdings" panose="05000000000000000000" pitchFamily="2" charset="2"/>
              </a:rPr>
              <a:t>Need to have </a:t>
            </a:r>
            <a:r>
              <a:rPr lang="en-US" sz="2800" dirty="0">
                <a:solidFill>
                  <a:srgbClr val="0097E6"/>
                </a:solidFill>
                <a:sym typeface="Wingdings" panose="05000000000000000000" pitchFamily="2" charset="2"/>
              </a:rPr>
              <a:t>Driver Server Files (Chrome/Firefox/IE etc)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>
                <a:solidFill>
                  <a:schemeClr val="tx1"/>
                </a:solidFill>
                <a:sym typeface="Wingdings" panose="05000000000000000000" pitchFamily="2" charset="2"/>
              </a:rPr>
              <a:t>MSTest Adapter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Need to have the following dlls</a:t>
            </a:r>
          </a:p>
          <a:p>
            <a:pPr marL="571500" lvl="8" indent="-5715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97E6"/>
                </a:solidFill>
              </a:rPr>
              <a:t>WebDriver.dll</a:t>
            </a:r>
          </a:p>
          <a:p>
            <a:pPr marL="571500" lvl="8" indent="-571500">
              <a:buFont typeface="Wingdings" panose="05000000000000000000" pitchFamily="2" charset="2"/>
              <a:buChar char="ü"/>
            </a:pPr>
            <a:r>
              <a:rPr lang="en-US" sz="2000" b="1" dirty="0">
                <a:solidFill>
                  <a:srgbClr val="0097E6"/>
                </a:solidFill>
              </a:rPr>
              <a:t>WebDriver.Support.dll</a:t>
            </a:r>
          </a:p>
          <a:p>
            <a:pPr lvl="6"/>
            <a:endParaRPr lang="en-US" sz="2800" b="1" dirty="0">
              <a:solidFill>
                <a:schemeClr val="accent6"/>
              </a:solidFill>
            </a:endParaRPr>
          </a:p>
          <a:p>
            <a:pPr lvl="6"/>
            <a:r>
              <a:rPr lang="en-US" sz="2800" dirty="0">
                <a:solidFill>
                  <a:schemeClr val="tx1"/>
                </a:solidFill>
              </a:rPr>
              <a:t>SCRIPTING LANGUAGE: </a:t>
            </a:r>
            <a:r>
              <a:rPr lang="en-US" sz="2800" b="1" dirty="0">
                <a:solidFill>
                  <a:schemeClr val="tx1"/>
                </a:solidFill>
              </a:rPr>
              <a:t>C#</a:t>
            </a:r>
          </a:p>
        </p:txBody>
      </p:sp>
    </p:spTree>
    <p:extLst>
      <p:ext uri="{BB962C8B-B14F-4D97-AF65-F5344CB8AC3E}">
        <p14:creationId xmlns:p14="http://schemas.microsoft.com/office/powerpoint/2010/main" val="13106232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D6FDC-CF2B-4792-9482-FB88A7ACC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i="0" dirty="0">
                <a:solidFill>
                  <a:schemeClr val="accent5"/>
                </a:solidFill>
                <a:effectLst/>
              </a:rPr>
              <a:t>NuGet Package Manager</a:t>
            </a:r>
            <a:endParaRPr lang="en-US" sz="4800" b="1" dirty="0">
              <a:solidFill>
                <a:schemeClr val="accent5"/>
              </a:solidFill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8568494-AA60-4F3C-9210-55F8F961FA9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sz="3600" b="0" i="0" dirty="0">
                <a:solidFill>
                  <a:schemeClr val="bg1"/>
                </a:solidFill>
                <a:effectLst/>
                <a:latin typeface="+mn-lt"/>
              </a:rPr>
              <a:t>NuGet Package Manager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CC0A6FA-AE77-4673-B589-3D91D88DFBED}"/>
              </a:ext>
            </a:extLst>
          </p:cNvPr>
          <p:cNvSpPr txBox="1">
            <a:spLocks/>
          </p:cNvSpPr>
          <p:nvPr/>
        </p:nvSpPr>
        <p:spPr>
          <a:xfrm>
            <a:off x="972671" y="1999129"/>
            <a:ext cx="10058399" cy="997437"/>
          </a:xfrm>
          <a:prstGeom prst="rect">
            <a:avLst/>
          </a:prstGeom>
        </p:spPr>
        <p:txBody>
          <a:bodyPr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FEBE12-4A26-460F-8539-C5F3BFB93393}"/>
              </a:ext>
            </a:extLst>
          </p:cNvPr>
          <p:cNvSpPr txBox="1"/>
          <p:nvPr/>
        </p:nvSpPr>
        <p:spPr>
          <a:xfrm>
            <a:off x="1097280" y="2033269"/>
            <a:ext cx="1005839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For installing Selenium WebDriver using the VS IDE, perform the following steps:</a:t>
            </a: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Navigate to Tools -&gt; NuGet Package Manager -&gt; Manager NuGet Packages for Solution and search for </a:t>
            </a:r>
            <a:r>
              <a:rPr lang="en-US" sz="2000" dirty="0">
                <a:solidFill>
                  <a:schemeClr val="tx1"/>
                </a:solidFill>
                <a:latin typeface="+mn-lt"/>
              </a:rPr>
              <a:t>‘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Selenium.’</a:t>
            </a: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/>
                </a:solidFill>
                <a:latin typeface="+mn-lt"/>
              </a:rPr>
              <a:t>Install the following packages: </a:t>
            </a:r>
          </a:p>
          <a:p>
            <a:pPr marL="342900" indent="-342900" algn="l">
              <a:buClr>
                <a:srgbClr val="0097E6"/>
              </a:buClr>
              <a:buFont typeface="Wingdings" panose="05000000000000000000" pitchFamily="2" charset="2"/>
              <a:buChar char="ü"/>
            </a:pP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Selenium.WebDriver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 </a:t>
            </a:r>
          </a:p>
          <a:p>
            <a:pPr marL="342900" indent="-342900" algn="l">
              <a:buClr>
                <a:srgbClr val="0097E6"/>
              </a:buClr>
              <a:buFont typeface="Wingdings" panose="05000000000000000000" pitchFamily="2" charset="2"/>
              <a:buChar char="ü"/>
            </a:pP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Selenium.WebDriver.ChromeDriver</a:t>
            </a:r>
            <a:endParaRPr lang="en-US" sz="2000" b="1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Clr>
                <a:srgbClr val="0097E6"/>
              </a:buClr>
              <a:buFont typeface="Wingdings" panose="05000000000000000000" pitchFamily="2" charset="2"/>
              <a:buChar char="ü"/>
            </a:pPr>
            <a:r>
              <a:rPr lang="en-US" sz="2000" b="1" i="0" dirty="0" err="1">
                <a:solidFill>
                  <a:schemeClr val="tx1"/>
                </a:solidFill>
                <a:effectLst/>
                <a:latin typeface="+mn-lt"/>
              </a:rPr>
              <a:t>Selenium.Support</a:t>
            </a:r>
            <a:endParaRPr lang="en-US" sz="2000" b="1" i="0" dirty="0"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80327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17153c932_0_0"/>
          <p:cNvSpPr txBox="1">
            <a:spLocks noGrp="1"/>
          </p:cNvSpPr>
          <p:nvPr>
            <p:ph type="ctrTitle"/>
          </p:nvPr>
        </p:nvSpPr>
        <p:spPr>
          <a:xfrm>
            <a:off x="1097280" y="1645920"/>
            <a:ext cx="1045303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5400" b="1" dirty="0">
                <a:solidFill>
                  <a:schemeClr val="accent5"/>
                </a:solidFill>
              </a:rPr>
              <a:t>Document Object Model </a:t>
            </a:r>
            <a:br>
              <a:rPr lang="en-US" sz="5400" b="1" dirty="0">
                <a:solidFill>
                  <a:schemeClr val="accent5"/>
                </a:solidFill>
              </a:rPr>
            </a:br>
            <a:r>
              <a:rPr lang="en-US" sz="5400" b="1" dirty="0">
                <a:solidFill>
                  <a:schemeClr val="accent5"/>
                </a:solidFill>
              </a:rPr>
              <a:t>(DOM)</a:t>
            </a:r>
            <a:endParaRPr sz="5400" b="1" dirty="0">
              <a:solidFill>
                <a:schemeClr val="accent5"/>
              </a:solidFill>
            </a:endParaRPr>
          </a:p>
        </p:txBody>
      </p:sp>
      <p:sp>
        <p:nvSpPr>
          <p:cNvPr id="171" name="Google Shape;171;g1317153c932_0_0"/>
          <p:cNvSpPr txBox="1">
            <a:spLocks noGrp="1"/>
          </p:cNvSpPr>
          <p:nvPr>
            <p:ph type="ftr" idx="1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72" name="Google Shape;172;g1317153c932_0_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52974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EC3B789-5BEC-4A59-8213-A611F61F9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9880" y="407300"/>
            <a:ext cx="10058400" cy="725378"/>
          </a:xfrm>
        </p:spPr>
        <p:txBody>
          <a:bodyPr>
            <a:normAutofit/>
          </a:bodyPr>
          <a:lstStyle/>
          <a:p>
            <a:r>
              <a:rPr lang="en-US" dirty="0"/>
              <a:t>Document Object Model</a:t>
            </a:r>
          </a:p>
        </p:txBody>
      </p:sp>
      <p:pic>
        <p:nvPicPr>
          <p:cNvPr id="1026" name="Picture 2" descr="Document Object Model - Wikipedia">
            <a:extLst>
              <a:ext uri="{FF2B5EF4-FFF2-40B4-BE49-F238E27FC236}">
                <a16:creationId xmlns:a16="http://schemas.microsoft.com/office/drawing/2014/main" id="{6D61D7DC-90E0-49BE-888C-73BB65102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0" y="1132678"/>
            <a:ext cx="5621464" cy="5585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06F92-C19C-4D27-BA8C-B22C183F9F37}"/>
              </a:ext>
            </a:extLst>
          </p:cNvPr>
          <p:cNvSpPr txBox="1"/>
          <p:nvPr/>
        </p:nvSpPr>
        <p:spPr>
          <a:xfrm>
            <a:off x="6126480" y="1737360"/>
            <a:ext cx="585761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Document Object Model is a cross-platform and language-independent interface that treats an XML or HTML document as a tree structure wherein each node is an object representing a part of the document. </a:t>
            </a:r>
          </a:p>
          <a:p>
            <a:endParaRPr lang="en-US" sz="2800" dirty="0">
              <a:solidFill>
                <a:schemeClr val="tx1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US" sz="2800" b="0" i="0" dirty="0">
                <a:solidFill>
                  <a:schemeClr val="tx1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DOM represents a document with a logical tree. </a:t>
            </a:r>
            <a:r>
              <a:rPr lang="en-US" sz="2800" b="0" i="0" u="none" strike="noStrike" dirty="0">
                <a:solidFill>
                  <a:srgbClr val="0097E6"/>
                </a:solidFill>
                <a:effectLst/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Wikipedia</a:t>
            </a:r>
            <a:endParaRPr lang="en-US" sz="2800" dirty="0">
              <a:solidFill>
                <a:srgbClr val="0097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50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E30EC-786C-4C0C-8D43-99C1F5EFF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/>
                </a:solidFill>
              </a:rPr>
              <a:t>Automation Steps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427624-B9D1-43F9-A124-45C88B52CC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2034540"/>
            <a:ext cx="10447020" cy="4321810"/>
          </a:xfrm>
        </p:spPr>
        <p:txBody>
          <a:bodyPr>
            <a:normAutofit/>
          </a:bodyPr>
          <a:lstStyle/>
          <a:p>
            <a:pPr marL="742950" indent="-742950">
              <a:lnSpc>
                <a:spcPct val="110000"/>
              </a:lnSpc>
              <a:buClr>
                <a:srgbClr val="0097E6"/>
              </a:buClr>
              <a:buSzPct val="100000"/>
              <a:buFont typeface="+mj-lt"/>
              <a:buAutoNum type="arabicPeriod"/>
            </a:pPr>
            <a:r>
              <a:rPr lang="en-US" altLang="en-PK" sz="4400" b="1" dirty="0">
                <a:solidFill>
                  <a:srgbClr val="0097E6"/>
                </a:solidFill>
              </a:rPr>
              <a:t>Initialize</a:t>
            </a:r>
            <a:r>
              <a:rPr lang="en-US" altLang="en-PK" sz="4400" dirty="0"/>
              <a:t> your element / control</a:t>
            </a:r>
          </a:p>
          <a:p>
            <a:pPr marL="742950" indent="-742950">
              <a:lnSpc>
                <a:spcPct val="110000"/>
              </a:lnSpc>
              <a:buClr>
                <a:srgbClr val="0097E6"/>
              </a:buClr>
              <a:buSzPct val="100000"/>
              <a:buFont typeface="+mj-lt"/>
              <a:buAutoNum type="arabicPeriod"/>
            </a:pPr>
            <a:r>
              <a:rPr lang="en-US" altLang="en-PK" sz="4400" b="1" dirty="0">
                <a:solidFill>
                  <a:srgbClr val="0097E6"/>
                </a:solidFill>
              </a:rPr>
              <a:t>Locate</a:t>
            </a:r>
            <a:r>
              <a:rPr lang="en-US" altLang="en-PK" sz="4400" dirty="0"/>
              <a:t> element / control</a:t>
            </a:r>
          </a:p>
          <a:p>
            <a:pPr marL="742950" indent="-742950">
              <a:lnSpc>
                <a:spcPct val="110000"/>
              </a:lnSpc>
              <a:buClr>
                <a:srgbClr val="0097E6"/>
              </a:buClr>
              <a:buSzPct val="100000"/>
              <a:buFont typeface="+mj-lt"/>
              <a:buAutoNum type="arabicPeriod"/>
            </a:pPr>
            <a:r>
              <a:rPr lang="en-US" altLang="en-PK" sz="4400" b="1" dirty="0">
                <a:solidFill>
                  <a:srgbClr val="0097E6"/>
                </a:solidFill>
              </a:rPr>
              <a:t>Perform Action</a:t>
            </a:r>
            <a:r>
              <a:rPr lang="en-US" altLang="en-PK" sz="4400" dirty="0">
                <a:solidFill>
                  <a:srgbClr val="0097E6"/>
                </a:solidFill>
              </a:rPr>
              <a:t> </a:t>
            </a:r>
            <a:r>
              <a:rPr lang="en-US" altLang="en-PK" sz="4400" dirty="0"/>
              <a:t>on element/control</a:t>
            </a:r>
          </a:p>
          <a:p>
            <a:pPr marL="742950" indent="-742950">
              <a:lnSpc>
                <a:spcPct val="110000"/>
              </a:lnSpc>
              <a:buClr>
                <a:srgbClr val="0097E6"/>
              </a:buClr>
              <a:buSzPct val="100000"/>
              <a:buFont typeface="+mj-lt"/>
              <a:buAutoNum type="arabicPeriod"/>
            </a:pPr>
            <a:r>
              <a:rPr lang="en-US" altLang="en-PK" sz="4400" b="1" dirty="0">
                <a:solidFill>
                  <a:srgbClr val="0097E6"/>
                </a:solidFill>
              </a:rPr>
              <a:t>Assert / Validate</a:t>
            </a:r>
            <a:r>
              <a:rPr lang="en-US" altLang="en-PK" sz="4400" dirty="0">
                <a:solidFill>
                  <a:srgbClr val="0097E6"/>
                </a:solidFill>
              </a:rPr>
              <a:t> </a:t>
            </a:r>
            <a:r>
              <a:rPr lang="en-US" altLang="en-PK" sz="4400" dirty="0"/>
              <a:t>your action</a:t>
            </a:r>
          </a:p>
        </p:txBody>
      </p:sp>
    </p:spTree>
    <p:extLst>
      <p:ext uri="{BB962C8B-B14F-4D97-AF65-F5344CB8AC3E}">
        <p14:creationId xmlns:p14="http://schemas.microsoft.com/office/powerpoint/2010/main" val="412566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1E3D0F-64E2-4DA4-9BC3-90E1E3B36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92276" y="1458664"/>
            <a:ext cx="4033242" cy="4992035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9753DE8-0DC9-4046-A6D3-91DB18D046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07140" y="2035574"/>
            <a:ext cx="6871447" cy="4415126"/>
          </a:xfrm>
        </p:spPr>
        <p:txBody>
          <a:bodyPr>
            <a:normAutofit fontScale="85000" lnSpcReduction="20000"/>
          </a:bodyPr>
          <a:lstStyle/>
          <a:p>
            <a:pPr marL="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97E6"/>
                </a:solidFill>
                <a:effectLst/>
                <a:latin typeface="source-sans-pro"/>
              </a:rPr>
              <a:t>By ID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source-sans-pro"/>
              </a:rPr>
              <a:t>: </a:t>
            </a:r>
            <a:r>
              <a:rPr lang="en-US" sz="2600" b="0" i="1" dirty="0" err="1">
                <a:solidFill>
                  <a:srgbClr val="333333"/>
                </a:solidFill>
                <a:effectLst/>
                <a:latin typeface="source-sans-pro"/>
              </a:rPr>
              <a:t>find_element_by_id</a:t>
            </a:r>
            <a:endParaRPr lang="en-US" sz="2600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pPr marL="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97E6"/>
                </a:solidFill>
                <a:effectLst/>
                <a:latin typeface="source-sans-pro"/>
              </a:rPr>
              <a:t>By Class Name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source-sans-pro"/>
              </a:rPr>
              <a:t>: </a:t>
            </a:r>
            <a:r>
              <a:rPr lang="en-US" sz="2600" b="0" i="1" dirty="0" err="1">
                <a:solidFill>
                  <a:srgbClr val="333333"/>
                </a:solidFill>
                <a:effectLst/>
                <a:latin typeface="source-sans-pro"/>
              </a:rPr>
              <a:t>find_element_by_class_name</a:t>
            </a:r>
            <a:endParaRPr lang="en-US" sz="2600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pPr marL="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97E6"/>
                </a:solidFill>
                <a:effectLst/>
                <a:latin typeface="source-sans-pro"/>
              </a:rPr>
              <a:t>By Name attribute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source-sans-pro"/>
              </a:rPr>
              <a:t>: </a:t>
            </a:r>
            <a:r>
              <a:rPr lang="en-US" sz="2600" b="0" i="1" dirty="0" err="1">
                <a:solidFill>
                  <a:srgbClr val="333333"/>
                </a:solidFill>
                <a:effectLst/>
                <a:latin typeface="source-sans-pro"/>
              </a:rPr>
              <a:t>find_element_by_name</a:t>
            </a:r>
            <a:endParaRPr lang="en-US" sz="2600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pPr marL="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97E6"/>
                </a:solidFill>
                <a:effectLst/>
                <a:latin typeface="source-sans-pro"/>
              </a:rPr>
              <a:t>By DOM structure or </a:t>
            </a:r>
            <a:r>
              <a:rPr lang="en-US" sz="2600" b="0" i="0" dirty="0" err="1">
                <a:solidFill>
                  <a:srgbClr val="0097E6"/>
                </a:solidFill>
                <a:effectLst/>
                <a:latin typeface="source-sans-pro"/>
              </a:rPr>
              <a:t>xpath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source-sans-pro"/>
              </a:rPr>
              <a:t>: </a:t>
            </a:r>
            <a:r>
              <a:rPr lang="en-US" sz="2600" b="0" i="1" dirty="0" err="1">
                <a:solidFill>
                  <a:srgbClr val="333333"/>
                </a:solidFill>
                <a:effectLst/>
                <a:latin typeface="source-sans-pro"/>
              </a:rPr>
              <a:t>find_element_by_xpath</a:t>
            </a:r>
            <a:endParaRPr lang="en-US" sz="2600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pPr marL="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97E6"/>
                </a:solidFill>
                <a:effectLst/>
                <a:latin typeface="source-sans-pro"/>
              </a:rPr>
              <a:t>By link text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source-sans-pro"/>
              </a:rPr>
              <a:t>: </a:t>
            </a:r>
            <a:r>
              <a:rPr lang="en-US" sz="2600" b="0" i="1" dirty="0" err="1">
                <a:solidFill>
                  <a:srgbClr val="333333"/>
                </a:solidFill>
                <a:effectLst/>
                <a:latin typeface="source-sans-pro"/>
              </a:rPr>
              <a:t>find_element_by_link_text</a:t>
            </a:r>
            <a:endParaRPr lang="en-US" sz="2600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pPr marL="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97E6"/>
                </a:solidFill>
                <a:effectLst/>
                <a:latin typeface="source-sans-pro"/>
              </a:rPr>
              <a:t>By partial link text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source-sans-pro"/>
              </a:rPr>
              <a:t>: </a:t>
            </a:r>
            <a:r>
              <a:rPr lang="en-US" sz="2600" b="0" i="1" dirty="0" err="1">
                <a:solidFill>
                  <a:srgbClr val="333333"/>
                </a:solidFill>
                <a:effectLst/>
                <a:latin typeface="source-sans-pro"/>
              </a:rPr>
              <a:t>find_element_by_partial_link_text</a:t>
            </a:r>
            <a:endParaRPr lang="en-US" sz="2600" b="0" i="0" dirty="0">
              <a:solidFill>
                <a:srgbClr val="333333"/>
              </a:solidFill>
              <a:effectLst/>
              <a:latin typeface="source-sans-pro"/>
            </a:endParaRPr>
          </a:p>
          <a:p>
            <a:pPr marL="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600" b="0" i="0" dirty="0">
                <a:solidFill>
                  <a:srgbClr val="0097E6"/>
                </a:solidFill>
                <a:effectLst/>
                <a:latin typeface="source-sans-pro"/>
              </a:rPr>
              <a:t>By HTML tag name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source-sans-pro"/>
              </a:rPr>
              <a:t>: </a:t>
            </a:r>
            <a:r>
              <a:rPr lang="en-US" sz="2600" b="0" i="1" dirty="0" err="1">
                <a:solidFill>
                  <a:srgbClr val="333333"/>
                </a:solidFill>
                <a:effectLst/>
                <a:latin typeface="source-sans-pro"/>
              </a:rPr>
              <a:t>find_element_by_tag_name</a:t>
            </a:r>
            <a:endParaRPr lang="en-US" sz="2600" b="0" i="1" dirty="0">
              <a:solidFill>
                <a:srgbClr val="333333"/>
              </a:solidFill>
              <a:effectLst/>
              <a:latin typeface="source-sans-pro"/>
            </a:endParaRPr>
          </a:p>
          <a:p>
            <a:pPr marL="34290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97E6"/>
                </a:solidFill>
                <a:latin typeface="source-sans-pro"/>
              </a:rPr>
              <a:t>By CSS Selector</a:t>
            </a:r>
            <a:r>
              <a:rPr lang="en-US" sz="2600" b="0" i="1" dirty="0">
                <a:solidFill>
                  <a:srgbClr val="333333"/>
                </a:solidFill>
                <a:effectLst/>
                <a:latin typeface="source-sans-pro"/>
              </a:rPr>
              <a:t>: </a:t>
            </a:r>
            <a:r>
              <a:rPr lang="en-US" sz="2600" b="0" i="1" dirty="0" err="1">
                <a:solidFill>
                  <a:srgbClr val="333333"/>
                </a:solidFill>
                <a:effectLst/>
                <a:latin typeface="source-sans-pro"/>
              </a:rPr>
              <a:t>find_element_by_css_selectors</a:t>
            </a:r>
            <a:endParaRPr lang="en-US" sz="2600" b="0" i="1" dirty="0">
              <a:solidFill>
                <a:srgbClr val="333333"/>
              </a:solidFill>
              <a:effectLst/>
              <a:latin typeface="source-sans-pro"/>
            </a:endParaRPr>
          </a:p>
          <a:p>
            <a:pPr marL="342900">
              <a:buClr>
                <a:srgbClr val="00B0F0"/>
              </a:buClr>
              <a:buFont typeface="Arial" panose="020B0604020202020204" pitchFamily="34" charset="0"/>
              <a:buChar char="•"/>
            </a:pPr>
            <a:endParaRPr lang="en-US" sz="2600" b="0" i="1" dirty="0">
              <a:solidFill>
                <a:srgbClr val="333333"/>
              </a:solidFill>
              <a:effectLst/>
              <a:latin typeface="source-sans-pro"/>
            </a:endParaRPr>
          </a:p>
          <a:p>
            <a:pPr marL="0" indent="0">
              <a:buClr>
                <a:srgbClr val="00B0F0"/>
              </a:buClr>
              <a:buNone/>
            </a:pPr>
            <a:r>
              <a:rPr lang="en-US" sz="2600" b="0" i="0" dirty="0">
                <a:solidFill>
                  <a:srgbClr val="333333"/>
                </a:solidFill>
                <a:effectLst/>
                <a:latin typeface="source-sans-pro"/>
              </a:rPr>
              <a:t>While all these locators return a single element, one may use the </a:t>
            </a:r>
            <a:r>
              <a:rPr lang="en-US" sz="2600" b="0" i="1" dirty="0">
                <a:solidFill>
                  <a:srgbClr val="333333"/>
                </a:solidFill>
                <a:effectLst/>
                <a:latin typeface="source-sans-pro"/>
              </a:rPr>
              <a:t>.</a:t>
            </a:r>
            <a:r>
              <a:rPr lang="en-US" sz="2600" b="0" i="1" dirty="0" err="1">
                <a:solidFill>
                  <a:srgbClr val="333333"/>
                </a:solidFill>
                <a:effectLst/>
                <a:latin typeface="source-sans-pro"/>
              </a:rPr>
              <a:t>find_elements</a:t>
            </a:r>
            <a:r>
              <a:rPr lang="en-US" sz="2600" b="0" i="1" dirty="0">
                <a:solidFill>
                  <a:srgbClr val="333333"/>
                </a:solidFill>
                <a:effectLst/>
                <a:latin typeface="source-sans-pro"/>
              </a:rPr>
              <a:t>()</a:t>
            </a:r>
            <a:r>
              <a:rPr lang="en-US" sz="2600" b="0" i="0" dirty="0">
                <a:solidFill>
                  <a:srgbClr val="333333"/>
                </a:solidFill>
                <a:effectLst/>
                <a:latin typeface="source-sans-pro"/>
              </a:rPr>
              <a:t> method to find multiple elements.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E65282-5D6F-45F0-AF0E-1C69E9BE839E}"/>
              </a:ext>
            </a:extLst>
          </p:cNvPr>
          <p:cNvSpPr/>
          <p:nvPr/>
        </p:nvSpPr>
        <p:spPr>
          <a:xfrm>
            <a:off x="762000" y="1066800"/>
            <a:ext cx="10748682" cy="144331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B1D054-7D35-4C23-88ED-D207AAC7A26D}"/>
              </a:ext>
            </a:extLst>
          </p:cNvPr>
          <p:cNvSpPr txBox="1"/>
          <p:nvPr/>
        </p:nvSpPr>
        <p:spPr>
          <a:xfrm>
            <a:off x="1268879" y="188225"/>
            <a:ext cx="964976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5"/>
                </a:solidFill>
                <a:effectLst/>
                <a:latin typeface="+mj-lt"/>
              </a:rPr>
              <a:t>The different locators in Selenium </a:t>
            </a:r>
            <a:endParaRPr lang="en-US" sz="5400" dirty="0">
              <a:solidFill>
                <a:schemeClr val="accent5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6501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20601-6455-461E-91D4-B5478F193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>
                <a:solidFill>
                  <a:srgbClr val="333333"/>
                </a:solidFill>
                <a:latin typeface="source-sans-pro"/>
              </a:rPr>
              <a:t>Steps to locate elements: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51DD931-9700-4E1F-9FF5-D74A844E689D}"/>
              </a:ext>
            </a:extLst>
          </p:cNvPr>
          <p:cNvSpPr txBox="1"/>
          <p:nvPr/>
        </p:nvSpPr>
        <p:spPr>
          <a:xfrm>
            <a:off x="1021977" y="2099428"/>
            <a:ext cx="10331824" cy="27938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ct val="15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333333"/>
                </a:solidFill>
                <a:latin typeface="+mn-lt"/>
              </a:rPr>
              <a:t>Right-click on the field to inspect.</a:t>
            </a:r>
          </a:p>
          <a:p>
            <a:pPr marL="285750" indent="-285750" algn="l">
              <a:lnSpc>
                <a:spcPct val="15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529"/>
                </a:solidFill>
                <a:effectLst/>
                <a:latin typeface="+mn-lt"/>
              </a:rPr>
              <a:t>It will open the  </a:t>
            </a:r>
            <a:r>
              <a:rPr lang="en-US" sz="2400" b="1" i="1" dirty="0">
                <a:solidFill>
                  <a:srgbClr val="0097E6"/>
                </a:solidFill>
                <a:effectLst/>
                <a:latin typeface="+mn-lt"/>
              </a:rPr>
              <a:t>Developer Tools console 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+mn-lt"/>
              </a:rPr>
              <a:t>&gt; </a:t>
            </a:r>
            <a:r>
              <a:rPr lang="en-US" sz="2400" b="1" i="1" dirty="0">
                <a:solidFill>
                  <a:srgbClr val="0097E6"/>
                </a:solidFill>
                <a:effectLst/>
                <a:latin typeface="+mn-lt"/>
              </a:rPr>
              <a:t>Elements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+mn-lt"/>
              </a:rPr>
              <a:t> tab, which represents the complete </a:t>
            </a:r>
            <a:r>
              <a:rPr lang="en-US" sz="2400" b="1" i="1" dirty="0">
                <a:solidFill>
                  <a:srgbClr val="0097E6"/>
                </a:solidFill>
                <a:effectLst/>
                <a:latin typeface="+mn-lt"/>
              </a:rPr>
              <a:t>DOM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+mn-lt"/>
              </a:rPr>
              <a:t> structure of the web page</a:t>
            </a:r>
          </a:p>
          <a:p>
            <a:pPr marL="285750" indent="-285750" algn="l">
              <a:lnSpc>
                <a:spcPct val="15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212529"/>
                </a:solidFill>
                <a:effectLst/>
                <a:latin typeface="+mn-lt"/>
              </a:rPr>
              <a:t>Now, if we hover the mouse pointer over the </a:t>
            </a:r>
            <a:r>
              <a:rPr lang="en-US" sz="2400" b="1" i="1" dirty="0">
                <a:solidFill>
                  <a:srgbClr val="212529"/>
                </a:solidFill>
                <a:effectLst/>
                <a:latin typeface="+mn-lt"/>
              </a:rPr>
              <a:t>HTML</a:t>
            </a:r>
            <a:r>
              <a:rPr lang="en-US" sz="2400" b="0" i="0" dirty="0">
                <a:solidFill>
                  <a:srgbClr val="212529"/>
                </a:solidFill>
                <a:effectLst/>
                <a:latin typeface="+mn-lt"/>
              </a:rPr>
              <a:t> tags in the DOM, it will highlight the corresponding elements it represents on the webpage.</a:t>
            </a:r>
            <a:endParaRPr lang="en-US" sz="2400" b="0" i="0" dirty="0">
              <a:solidFill>
                <a:srgbClr val="333333"/>
              </a:solidFill>
              <a:effectLst/>
              <a:latin typeface="+mn-lt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7446B91-5D2B-432D-907F-188B7BC37B01}"/>
              </a:ext>
            </a:extLst>
          </p:cNvPr>
          <p:cNvGrpSpPr/>
          <p:nvPr/>
        </p:nvGrpSpPr>
        <p:grpSpPr>
          <a:xfrm>
            <a:off x="0" y="0"/>
            <a:ext cx="12192000" cy="6356350"/>
            <a:chOff x="-4468948" y="-3254739"/>
            <a:chExt cx="12192000" cy="6356350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19448849-AF7F-4F6D-AA06-12A99FFD06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468948" y="-3254739"/>
              <a:ext cx="12192000" cy="635635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EF9290C-4FC3-4961-AA40-D635105F1CE3}"/>
                </a:ext>
              </a:extLst>
            </p:cNvPr>
            <p:cNvSpPr/>
            <p:nvPr/>
          </p:nvSpPr>
          <p:spPr>
            <a:xfrm>
              <a:off x="-4468948" y="-2722780"/>
              <a:ext cx="4151376" cy="193294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46925F6-9A27-4B11-A229-1052DC066202}"/>
              </a:ext>
            </a:extLst>
          </p:cNvPr>
          <p:cNvGrpSpPr/>
          <p:nvPr/>
        </p:nvGrpSpPr>
        <p:grpSpPr>
          <a:xfrm>
            <a:off x="0" y="-30309"/>
            <a:ext cx="12192000" cy="6356350"/>
            <a:chOff x="-23220239" y="578697"/>
            <a:chExt cx="12192000" cy="6356350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932283CD-BDED-4333-AC1C-1AA357AE07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3220239" y="578697"/>
              <a:ext cx="12192000" cy="635635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7D4A374-3B5F-4345-A971-1798D259D428}"/>
                </a:ext>
              </a:extLst>
            </p:cNvPr>
            <p:cNvSpPr/>
            <p:nvPr/>
          </p:nvSpPr>
          <p:spPr>
            <a:xfrm>
              <a:off x="-23131194" y="1132501"/>
              <a:ext cx="4151376" cy="193294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1387A8A-D1BC-48DE-8803-5ABA5C42615E}"/>
              </a:ext>
            </a:extLst>
          </p:cNvPr>
          <p:cNvGrpSpPr/>
          <p:nvPr/>
        </p:nvGrpSpPr>
        <p:grpSpPr>
          <a:xfrm>
            <a:off x="0" y="0"/>
            <a:ext cx="12192000" cy="6353734"/>
            <a:chOff x="-8965" y="2460"/>
            <a:chExt cx="12192000" cy="6353734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3893C711-BE5D-4796-98F7-C8DDA570E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8965" y="2460"/>
              <a:ext cx="12192000" cy="635373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73037D8-8732-4FAD-AF75-F6D43BE93CA4}"/>
                </a:ext>
              </a:extLst>
            </p:cNvPr>
            <p:cNvSpPr/>
            <p:nvPr/>
          </p:nvSpPr>
          <p:spPr>
            <a:xfrm>
              <a:off x="91440" y="501650"/>
              <a:ext cx="4151376" cy="193294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2196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2002541ac_0_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b="1" dirty="0">
                <a:solidFill>
                  <a:schemeClr val="accent5"/>
                </a:solidFill>
              </a:rPr>
              <a:t>Table of Content</a:t>
            </a:r>
            <a:endParaRPr b="1" dirty="0">
              <a:solidFill>
                <a:schemeClr val="accent5"/>
              </a:solidFill>
            </a:endParaRPr>
          </a:p>
        </p:txBody>
      </p:sp>
      <p:sp>
        <p:nvSpPr>
          <p:cNvPr id="192" name="Google Shape;192;g132002541ac_0_0"/>
          <p:cNvSpPr txBox="1">
            <a:spLocks noGrp="1"/>
          </p:cNvSpPr>
          <p:nvPr>
            <p:ph type="body" idx="1"/>
          </p:nvPr>
        </p:nvSpPr>
        <p:spPr>
          <a:xfrm>
            <a:off x="1036320" y="1357000"/>
            <a:ext cx="10058400" cy="40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400"/>
              </a:spcBef>
              <a:spcAft>
                <a:spcPts val="0"/>
              </a:spcAft>
              <a:buSzPts val="2000"/>
              <a:buNone/>
            </a:pPr>
            <a:endParaRPr sz="3200" dirty="0"/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►"/>
            </a:pPr>
            <a:r>
              <a:rPr lang="en-US" sz="2800" dirty="0"/>
              <a:t>Selenium Architecture and Selenium SUITE</a:t>
            </a:r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►"/>
            </a:pPr>
            <a:r>
              <a:rPr lang="en-US" sz="2800" dirty="0"/>
              <a:t>Selenium Integration with MSTest</a:t>
            </a:r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►"/>
            </a:pPr>
            <a:r>
              <a:rPr lang="en-US" sz="2800" dirty="0"/>
              <a:t>Selenium Basics</a:t>
            </a:r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►"/>
            </a:pPr>
            <a:r>
              <a:rPr lang="en-US" sz="2800" dirty="0"/>
              <a:t>Document Object Model</a:t>
            </a:r>
          </a:p>
          <a:p>
            <a:pPr marL="384048" lvl="1" indent="-18288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800"/>
              <a:buChar char="►"/>
            </a:pPr>
            <a:r>
              <a:rPr lang="en-US" sz="2800" dirty="0"/>
              <a:t>Selenium Locators and its types </a:t>
            </a:r>
          </a:p>
        </p:txBody>
      </p:sp>
      <p:sp>
        <p:nvSpPr>
          <p:cNvPr id="195" name="Google Shape;195;g132002541ac_0_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ct val="111111"/>
              <a:buNone/>
            </a:pPr>
            <a:r>
              <a:rPr lang="en-US" dirty="0"/>
              <a:t>Introduction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002541ac_0_27"/>
          <p:cNvSpPr txBox="1">
            <a:spLocks noGrp="1"/>
          </p:cNvSpPr>
          <p:nvPr>
            <p:ph type="title"/>
          </p:nvPr>
        </p:nvSpPr>
        <p:spPr>
          <a:xfrm>
            <a:off x="1097275" y="286600"/>
            <a:ext cx="108135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/>
              <a:t>Inspect By Locators</a:t>
            </a:r>
            <a:endParaRPr dirty="0"/>
          </a:p>
        </p:txBody>
      </p:sp>
      <p:sp>
        <p:nvSpPr>
          <p:cNvPr id="186" name="Google Shape;186;g132002541ac_0_27"/>
          <p:cNvSpPr txBox="1">
            <a:spLocks noGrp="1"/>
          </p:cNvSpPr>
          <p:nvPr>
            <p:ph type="ftr" sz="quarter" idx="11"/>
          </p:nvPr>
        </p:nvSpPr>
        <p:spPr>
          <a:xfrm>
            <a:off x="4038600" y="1040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4AC9CF-075F-4836-A36A-832C1742D624}"/>
              </a:ext>
            </a:extLst>
          </p:cNvPr>
          <p:cNvSpPr txBox="1"/>
          <p:nvPr/>
        </p:nvSpPr>
        <p:spPr>
          <a:xfrm>
            <a:off x="963837" y="1919960"/>
            <a:ext cx="11080376" cy="3257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Find element by id: 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By.id(</a:t>
            </a:r>
            <a:r>
              <a:rPr lang="en-US" altLang="en-US" sz="3600" b="1" dirty="0">
                <a:solidFill>
                  <a:srgbClr val="A31515"/>
                </a:solidFill>
                <a:latin typeface="monaco"/>
              </a:rPr>
              <a:t>“username”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);</a:t>
            </a:r>
            <a:endParaRPr lang="en-US" sz="3600" dirty="0"/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Find element by name: 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By.name(</a:t>
            </a:r>
            <a:r>
              <a:rPr lang="en-US" altLang="en-US" sz="3600" b="1" dirty="0">
                <a:solidFill>
                  <a:srgbClr val="A31515"/>
                </a:solidFill>
                <a:latin typeface="monaco"/>
              </a:rPr>
              <a:t>“username”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);</a:t>
            </a:r>
            <a:endParaRPr lang="en-US" sz="3600" b="1" dirty="0"/>
          </a:p>
          <a:p>
            <a:pPr marL="285750" indent="-285750">
              <a:lnSpc>
                <a:spcPct val="200000"/>
              </a:lnSpc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Find element by class: </a:t>
            </a:r>
            <a:r>
              <a:rPr lang="en-US" altLang="en-US" sz="3600" dirty="0">
                <a:solidFill>
                  <a:srgbClr val="212529"/>
                </a:solidFill>
                <a:latin typeface="monaco"/>
              </a:rPr>
              <a:t> </a:t>
            </a:r>
            <a:r>
              <a:rPr lang="en-US" altLang="en-US" sz="3600" b="1" dirty="0" err="1">
                <a:solidFill>
                  <a:srgbClr val="212529"/>
                </a:solidFill>
                <a:latin typeface="monaco"/>
              </a:rPr>
              <a:t>By.ClassName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(</a:t>
            </a:r>
            <a:r>
              <a:rPr lang="en-US" altLang="en-US" sz="3600" b="1" dirty="0">
                <a:solidFill>
                  <a:srgbClr val="A31515"/>
                </a:solidFill>
                <a:latin typeface="monaco"/>
              </a:rPr>
              <a:t>“</a:t>
            </a:r>
            <a:r>
              <a:rPr lang="en-US" altLang="en-US" sz="3600" b="1" dirty="0" err="1">
                <a:solidFill>
                  <a:srgbClr val="A31515"/>
                </a:solidFill>
                <a:latin typeface="monaco"/>
              </a:rPr>
              <a:t>login_input</a:t>
            </a:r>
            <a:r>
              <a:rPr lang="en-US" altLang="en-US" sz="3600" b="1" dirty="0">
                <a:solidFill>
                  <a:srgbClr val="A31515"/>
                </a:solidFill>
                <a:latin typeface="monaco"/>
              </a:rPr>
              <a:t>”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);</a:t>
            </a:r>
            <a:endParaRPr lang="en-US" sz="3600" b="1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D1A26E3-99AD-4221-AC98-7B041EC1F77A}"/>
              </a:ext>
            </a:extLst>
          </p:cNvPr>
          <p:cNvGrpSpPr/>
          <p:nvPr/>
        </p:nvGrpSpPr>
        <p:grpSpPr>
          <a:xfrm>
            <a:off x="-5254" y="0"/>
            <a:ext cx="12192000" cy="6356350"/>
            <a:chOff x="-5254" y="0"/>
            <a:chExt cx="12192000" cy="635635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AED180A-74ED-4C1E-997F-0FEA8F742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5254" y="0"/>
              <a:ext cx="12192000" cy="635635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EAF98A1-09CA-42AB-B4C2-8B5E4D3045A6}"/>
                </a:ext>
              </a:extLst>
            </p:cNvPr>
            <p:cNvSpPr/>
            <p:nvPr/>
          </p:nvSpPr>
          <p:spPr>
            <a:xfrm>
              <a:off x="5254" y="562446"/>
              <a:ext cx="4151376" cy="193294"/>
            </a:xfrm>
            <a:prstGeom prst="rect">
              <a:avLst/>
            </a:prstGeom>
            <a:solidFill>
              <a:srgbClr val="3536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B38B2F0F-305E-45F5-A2F3-03C362A3494D}"/>
              </a:ext>
            </a:extLst>
          </p:cNvPr>
          <p:cNvSpPr txBox="1"/>
          <p:nvPr/>
        </p:nvSpPr>
        <p:spPr>
          <a:xfrm>
            <a:off x="341008" y="3816141"/>
            <a:ext cx="11080376" cy="1754326"/>
          </a:xfrm>
          <a:prstGeom prst="rect">
            <a:avLst/>
          </a:prstGeom>
          <a:solidFill>
            <a:srgbClr val="FFFFFF"/>
          </a:solidFill>
          <a:ln>
            <a:solidFill>
              <a:schemeClr val="tx1"/>
            </a:solidFill>
            <a:prstDash val="lgDash"/>
          </a:ln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Find element by id: 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By.id(</a:t>
            </a:r>
            <a:r>
              <a:rPr lang="en-US" altLang="en-US" sz="3600" b="1" dirty="0">
                <a:solidFill>
                  <a:srgbClr val="A31515"/>
                </a:solidFill>
                <a:latin typeface="monaco"/>
              </a:rPr>
              <a:t>“username”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);</a:t>
            </a:r>
            <a:endParaRPr lang="en-US" sz="3600" dirty="0"/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Find element by name: 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By.name(</a:t>
            </a:r>
            <a:r>
              <a:rPr lang="en-US" altLang="en-US" sz="3600" b="1" dirty="0">
                <a:solidFill>
                  <a:srgbClr val="A31515"/>
                </a:solidFill>
                <a:latin typeface="monaco"/>
              </a:rPr>
              <a:t>“username”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);</a:t>
            </a:r>
            <a:endParaRPr lang="en-US" sz="3600" b="1" dirty="0"/>
          </a:p>
          <a:p>
            <a:pPr marL="285750" indent="-285750">
              <a:buClr>
                <a:srgbClr val="00B0F0"/>
              </a:buClr>
              <a:buFont typeface="Arial" panose="020B0604020202020204" pitchFamily="34" charset="0"/>
              <a:buChar char="•"/>
            </a:pPr>
            <a:r>
              <a:rPr lang="en-US" sz="3600" dirty="0"/>
              <a:t>Find element by class: </a:t>
            </a:r>
            <a:r>
              <a:rPr lang="en-US" altLang="en-US" sz="3600" dirty="0">
                <a:solidFill>
                  <a:srgbClr val="212529"/>
                </a:solidFill>
                <a:latin typeface="monaco"/>
              </a:rPr>
              <a:t> </a:t>
            </a:r>
            <a:r>
              <a:rPr lang="en-US" altLang="en-US" sz="3600" b="1" dirty="0" err="1">
                <a:solidFill>
                  <a:srgbClr val="212529"/>
                </a:solidFill>
                <a:latin typeface="monaco"/>
              </a:rPr>
              <a:t>By.ClassName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(</a:t>
            </a:r>
            <a:r>
              <a:rPr lang="en-US" altLang="en-US" sz="3600" b="1" dirty="0">
                <a:solidFill>
                  <a:srgbClr val="A31515"/>
                </a:solidFill>
                <a:latin typeface="monaco"/>
              </a:rPr>
              <a:t>“</a:t>
            </a:r>
            <a:r>
              <a:rPr lang="en-US" altLang="en-US" sz="3600" b="1" dirty="0" err="1">
                <a:solidFill>
                  <a:srgbClr val="A31515"/>
                </a:solidFill>
                <a:latin typeface="monaco"/>
              </a:rPr>
              <a:t>login_input</a:t>
            </a:r>
            <a:r>
              <a:rPr lang="en-US" altLang="en-US" sz="3600" b="1" dirty="0">
                <a:solidFill>
                  <a:srgbClr val="A31515"/>
                </a:solidFill>
                <a:latin typeface="monaco"/>
              </a:rPr>
              <a:t>”</a:t>
            </a:r>
            <a:r>
              <a:rPr lang="en-US" altLang="en-US" sz="3600" b="1" dirty="0">
                <a:solidFill>
                  <a:srgbClr val="212529"/>
                </a:solidFill>
                <a:latin typeface="monaco"/>
              </a:rPr>
              <a:t>);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7641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002541ac_0_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 b="1" dirty="0"/>
              <a:t>ID</a:t>
            </a:r>
            <a:endParaRPr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655A1-2DE7-423A-B161-F5AD7B59F3F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Selenium Locator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D190D-F277-432C-AFBA-2EA187C3AD7B}"/>
              </a:ext>
            </a:extLst>
          </p:cNvPr>
          <p:cNvSpPr txBox="1"/>
          <p:nvPr/>
        </p:nvSpPr>
        <p:spPr>
          <a:xfrm>
            <a:off x="1097281" y="2094119"/>
            <a:ext cx="10114626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3200" b="0" i="0" dirty="0">
                <a:solidFill>
                  <a:srgbClr val="212529"/>
                </a:solidFill>
                <a:effectLst/>
                <a:latin typeface="+mj-lt"/>
              </a:rPr>
              <a:t>The </a:t>
            </a:r>
            <a:r>
              <a:rPr lang="en-US" sz="3200" b="1" dirty="0">
                <a:solidFill>
                  <a:srgbClr val="0097E6"/>
                </a:solidFill>
                <a:effectLst/>
                <a:latin typeface="+mj-lt"/>
              </a:rPr>
              <a:t>ID</a:t>
            </a:r>
            <a:r>
              <a:rPr lang="en-US" sz="3200" b="0" i="0" dirty="0">
                <a:solidFill>
                  <a:srgbClr val="212529"/>
                </a:solidFill>
                <a:effectLst/>
                <a:latin typeface="+mj-lt"/>
              </a:rPr>
              <a:t> is one of the fastest, most reliable and unique ways of locating web elements.</a:t>
            </a:r>
          </a:p>
          <a:p>
            <a:pPr>
              <a:buClr>
                <a:srgbClr val="0097E6"/>
              </a:buClr>
            </a:pPr>
            <a:endParaRPr lang="en-US" sz="32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  <a:latin typeface="+mj-lt"/>
              </a:rPr>
              <a:t>Syntax used: </a:t>
            </a:r>
          </a:p>
          <a:p>
            <a:pPr algn="ctr">
              <a:buClr>
                <a:srgbClr val="0097E6"/>
              </a:buClr>
            </a:pPr>
            <a:endParaRPr lang="en-US" sz="3200" dirty="0">
              <a:solidFill>
                <a:srgbClr val="212529"/>
              </a:solidFill>
              <a:latin typeface="+mj-lt"/>
            </a:endParaRPr>
          </a:p>
          <a:p>
            <a:pPr algn="ctr">
              <a:buClr>
                <a:srgbClr val="0097E6"/>
              </a:buClr>
            </a:pPr>
            <a:r>
              <a:rPr lang="en-US" sz="5400" dirty="0">
                <a:solidFill>
                  <a:srgbClr val="0097E6"/>
                </a:solidFill>
                <a:latin typeface="+mj-lt"/>
              </a:rPr>
              <a:t>By.Id("</a:t>
            </a:r>
            <a:r>
              <a:rPr lang="en-US" sz="5400" dirty="0" err="1">
                <a:solidFill>
                  <a:srgbClr val="0097E6"/>
                </a:solidFill>
                <a:latin typeface="+mj-lt"/>
              </a:rPr>
              <a:t>firstName</a:t>
            </a:r>
            <a:r>
              <a:rPr lang="en-US" sz="5400" dirty="0">
                <a:solidFill>
                  <a:srgbClr val="0097E6"/>
                </a:solidFill>
                <a:latin typeface="+mj-lt"/>
              </a:rPr>
              <a:t>");</a:t>
            </a:r>
            <a:endParaRPr lang="en-US" sz="5400" i="0" dirty="0">
              <a:solidFill>
                <a:srgbClr val="0097E6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691021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BFF7AD7-1015-4518-8D10-7232A85B70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6" name="Google Shape;186;g132002541ac_0_27"/>
          <p:cNvSpPr txBox="1">
            <a:spLocks noGrp="1"/>
          </p:cNvSpPr>
          <p:nvPr>
            <p:ph type="ftr" sz="quarter" idx="11"/>
          </p:nvPr>
        </p:nvSpPr>
        <p:spPr>
          <a:xfrm>
            <a:off x="4038600" y="1040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3FF7E7-947F-4722-A22B-6F2AD1693482}"/>
              </a:ext>
            </a:extLst>
          </p:cNvPr>
          <p:cNvGrpSpPr/>
          <p:nvPr/>
        </p:nvGrpSpPr>
        <p:grpSpPr>
          <a:xfrm>
            <a:off x="0" y="3879"/>
            <a:ext cx="12192000" cy="6352472"/>
            <a:chOff x="0" y="3879"/>
            <a:chExt cx="12192000" cy="635247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C4E4019-FD3D-457E-A1C7-78C707EF61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3879"/>
              <a:ext cx="12192000" cy="635247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4B805DF-DB99-4DDD-B6D5-693BB2CCE7CC}"/>
                </a:ext>
              </a:extLst>
            </p:cNvPr>
            <p:cNvSpPr/>
            <p:nvPr/>
          </p:nvSpPr>
          <p:spPr>
            <a:xfrm>
              <a:off x="0" y="469139"/>
              <a:ext cx="3532094" cy="131495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EE9C263-56AE-4084-AFAC-DB3B47C80A79}"/>
              </a:ext>
            </a:extLst>
          </p:cNvPr>
          <p:cNvGrpSpPr/>
          <p:nvPr/>
        </p:nvGrpSpPr>
        <p:grpSpPr>
          <a:xfrm>
            <a:off x="1" y="-24923"/>
            <a:ext cx="12191999" cy="6381273"/>
            <a:chOff x="0" y="7587"/>
            <a:chExt cx="12191999" cy="638127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49873407-EFF2-49AB-A0E3-51D649CF8D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/>
            <a:stretch/>
          </p:blipFill>
          <p:spPr>
            <a:xfrm>
              <a:off x="0" y="7587"/>
              <a:ext cx="12191999" cy="638127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8AF7EF5-F9F2-420E-ACF9-CCA77F59223E}"/>
                </a:ext>
              </a:extLst>
            </p:cNvPr>
            <p:cNvSpPr/>
            <p:nvPr/>
          </p:nvSpPr>
          <p:spPr>
            <a:xfrm>
              <a:off x="0" y="469140"/>
              <a:ext cx="3801035" cy="167354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9E13F6-2EA6-4331-9053-EC3E8590BA73}"/>
              </a:ext>
            </a:extLst>
          </p:cNvPr>
          <p:cNvGrpSpPr/>
          <p:nvPr/>
        </p:nvGrpSpPr>
        <p:grpSpPr>
          <a:xfrm>
            <a:off x="-5254" y="6437"/>
            <a:ext cx="12192000" cy="6349913"/>
            <a:chOff x="0" y="6437"/>
            <a:chExt cx="12192000" cy="6349913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84FF04E-1E3D-41B6-B6A3-931EA5F282E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6437"/>
              <a:ext cx="12192000" cy="6349913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D51C48D-4A6D-40DC-A7C3-45338996F2E4}"/>
                </a:ext>
              </a:extLst>
            </p:cNvPr>
            <p:cNvSpPr/>
            <p:nvPr/>
          </p:nvSpPr>
          <p:spPr>
            <a:xfrm>
              <a:off x="0" y="469140"/>
              <a:ext cx="3505200" cy="140460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163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002541ac_0_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b="1" dirty="0"/>
              <a:t>NAME</a:t>
            </a:r>
            <a:endParaRPr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655A1-2DE7-423A-B161-F5AD7B59F3F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Selenium Locator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D190D-F277-432C-AFBA-2EA187C3AD7B}"/>
              </a:ext>
            </a:extLst>
          </p:cNvPr>
          <p:cNvSpPr txBox="1"/>
          <p:nvPr/>
        </p:nvSpPr>
        <p:spPr>
          <a:xfrm>
            <a:off x="1097281" y="2094119"/>
            <a:ext cx="1011462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+mj-lt"/>
              </a:rPr>
              <a:t>Selenium offers users a way to identify the element using the </a:t>
            </a:r>
            <a:r>
              <a:rPr lang="en-US" sz="2000" b="1" dirty="0">
                <a:solidFill>
                  <a:srgbClr val="0097E6"/>
                </a:solidFill>
                <a:effectLst/>
                <a:latin typeface="+mj-lt"/>
              </a:rPr>
              <a:t>name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j-lt"/>
              </a:rPr>
              <a:t> attribute.</a:t>
            </a:r>
          </a:p>
          <a:p>
            <a:pPr>
              <a:buClr>
                <a:srgbClr val="0097E6"/>
              </a:buClr>
            </a:pPr>
            <a:endParaRPr lang="en-US" sz="20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+mj-lt"/>
              </a:rPr>
              <a:t>T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j-lt"/>
              </a:rPr>
              <a:t>he name attribute must contain a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j-lt"/>
              </a:rPr>
              <a:t>unique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j-lt"/>
              </a:rPr>
              <a:t> value. </a:t>
            </a:r>
          </a:p>
          <a:p>
            <a:pPr>
              <a:buClr>
                <a:srgbClr val="0097E6"/>
              </a:buClr>
            </a:pPr>
            <a:endParaRPr lang="en-US" sz="20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212529"/>
                </a:solidFill>
                <a:latin typeface="+mj-lt"/>
              </a:rPr>
              <a:t>A 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j-lt"/>
              </a:rPr>
              <a:t>web page can have multiple elements with the same “</a:t>
            </a:r>
            <a:r>
              <a:rPr lang="en-US" sz="2000" b="1" dirty="0">
                <a:solidFill>
                  <a:srgbClr val="0097E6"/>
                </a:solidFill>
                <a:effectLst/>
                <a:latin typeface="+mj-lt"/>
              </a:rPr>
              <a:t>name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j-lt"/>
              </a:rPr>
              <a:t>” attribute. In this case, Selenium will select the first values on the page that match the search criteria.</a:t>
            </a:r>
          </a:p>
          <a:p>
            <a:pPr>
              <a:buClr>
                <a:srgbClr val="0097E6"/>
              </a:buClr>
            </a:pPr>
            <a:endParaRPr lang="en-US" sz="2000" b="0" i="0" dirty="0">
              <a:solidFill>
                <a:srgbClr val="212529"/>
              </a:solidFill>
              <a:effectLst/>
              <a:latin typeface="+mj-lt"/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+mj-lt"/>
              </a:rPr>
              <a:t>Syntax used: </a:t>
            </a:r>
          </a:p>
          <a:p>
            <a:pPr algn="ctr">
              <a:buClr>
                <a:srgbClr val="0097E6"/>
              </a:buClr>
            </a:pPr>
            <a:endParaRPr lang="en-US" sz="2000" dirty="0">
              <a:solidFill>
                <a:srgbClr val="212529"/>
              </a:solidFill>
              <a:latin typeface="+mj-lt"/>
            </a:endParaRPr>
          </a:p>
          <a:p>
            <a:pPr algn="ctr">
              <a:buClr>
                <a:srgbClr val="0097E6"/>
              </a:buClr>
            </a:pPr>
            <a:r>
              <a:rPr lang="en-US" sz="4800" dirty="0" err="1">
                <a:solidFill>
                  <a:srgbClr val="0097E6"/>
                </a:solidFill>
                <a:latin typeface="+mj-lt"/>
              </a:rPr>
              <a:t>By.Name</a:t>
            </a:r>
            <a:r>
              <a:rPr lang="en-US" sz="4800" dirty="0">
                <a:solidFill>
                  <a:srgbClr val="0097E6"/>
                </a:solidFill>
                <a:latin typeface="+mj-lt"/>
              </a:rPr>
              <a:t>(“password");</a:t>
            </a:r>
            <a:endParaRPr lang="en-US" sz="4800" i="0" dirty="0">
              <a:solidFill>
                <a:srgbClr val="0097E6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84107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2002541ac_0_27"/>
          <p:cNvSpPr txBox="1">
            <a:spLocks noGrp="1"/>
          </p:cNvSpPr>
          <p:nvPr>
            <p:ph type="ftr" sz="quarter" idx="11"/>
          </p:nvPr>
        </p:nvSpPr>
        <p:spPr>
          <a:xfrm>
            <a:off x="4038600" y="1040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87" name="Google Shape;187;g132002541ac_0_27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4F70B05-DBEE-4B76-AD27-C875D1E24346}"/>
              </a:ext>
            </a:extLst>
          </p:cNvPr>
          <p:cNvGrpSpPr/>
          <p:nvPr/>
        </p:nvGrpSpPr>
        <p:grpSpPr>
          <a:xfrm>
            <a:off x="0" y="4825"/>
            <a:ext cx="12192000" cy="6351525"/>
            <a:chOff x="0" y="4825"/>
            <a:chExt cx="12192000" cy="635152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788321F-1130-46E3-902B-E3B213B423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825"/>
              <a:ext cx="12192000" cy="635152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BB68567-412C-4682-ADC1-933D6BAD3815}"/>
                </a:ext>
              </a:extLst>
            </p:cNvPr>
            <p:cNvSpPr/>
            <p:nvPr/>
          </p:nvSpPr>
          <p:spPr>
            <a:xfrm>
              <a:off x="0" y="469140"/>
              <a:ext cx="3496235" cy="104601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5511051-8226-4316-A4CC-4B9B869DF011}"/>
              </a:ext>
            </a:extLst>
          </p:cNvPr>
          <p:cNvGrpSpPr/>
          <p:nvPr/>
        </p:nvGrpSpPr>
        <p:grpSpPr>
          <a:xfrm>
            <a:off x="0" y="16180"/>
            <a:ext cx="12192000" cy="6340170"/>
            <a:chOff x="0" y="16180"/>
            <a:chExt cx="12192000" cy="634017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24E5F01-360C-42E8-94CF-4F734F79A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6180"/>
              <a:ext cx="12192000" cy="634017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0087BC4-B791-44EE-B46A-B8B0DCC25079}"/>
                </a:ext>
              </a:extLst>
            </p:cNvPr>
            <p:cNvSpPr/>
            <p:nvPr/>
          </p:nvSpPr>
          <p:spPr>
            <a:xfrm>
              <a:off x="71717" y="469140"/>
              <a:ext cx="3424518" cy="149425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1C83292-A608-4C80-A376-8D8C2DA79154}"/>
              </a:ext>
            </a:extLst>
          </p:cNvPr>
          <p:cNvGrpSpPr/>
          <p:nvPr/>
        </p:nvGrpSpPr>
        <p:grpSpPr>
          <a:xfrm>
            <a:off x="0" y="11385"/>
            <a:ext cx="12192000" cy="6344966"/>
            <a:chOff x="0" y="11385"/>
            <a:chExt cx="12192000" cy="634496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F55E3C5-E2BE-480B-8208-94AFB6CDC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1385"/>
              <a:ext cx="12192000" cy="6344966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5EA740E-5C00-4D17-AD3D-F1BBE4C8E72C}"/>
                </a:ext>
              </a:extLst>
            </p:cNvPr>
            <p:cNvSpPr/>
            <p:nvPr/>
          </p:nvSpPr>
          <p:spPr>
            <a:xfrm>
              <a:off x="0" y="469140"/>
              <a:ext cx="3469341" cy="104601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3436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002541ac_0_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b="1" dirty="0"/>
              <a:t>CLASS NAME</a:t>
            </a:r>
            <a:endParaRPr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655A1-2DE7-423A-B161-F5AD7B59F3F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Selenium Locator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D190D-F277-432C-AFBA-2EA187C3AD7B}"/>
              </a:ext>
            </a:extLst>
          </p:cNvPr>
          <p:cNvSpPr txBox="1"/>
          <p:nvPr/>
        </p:nvSpPr>
        <p:spPr>
          <a:xfrm>
            <a:off x="1097280" y="2094119"/>
            <a:ext cx="10961369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3200" b="1" dirty="0" err="1">
                <a:solidFill>
                  <a:srgbClr val="0097E6"/>
                </a:solidFill>
              </a:rPr>
              <a:t>ClassName</a:t>
            </a:r>
            <a:r>
              <a:rPr lang="en-US" sz="3200" dirty="0">
                <a:solidFill>
                  <a:srgbClr val="212529"/>
                </a:solidFill>
              </a:rPr>
              <a:t> allows Selenium to find web elements based on the </a:t>
            </a:r>
            <a:r>
              <a:rPr lang="en-US" sz="3200" b="1" dirty="0">
                <a:solidFill>
                  <a:srgbClr val="0097E6"/>
                </a:solidFill>
              </a:rPr>
              <a:t>class</a:t>
            </a:r>
            <a:r>
              <a:rPr lang="en-US" sz="3200" dirty="0">
                <a:solidFill>
                  <a:srgbClr val="212529"/>
                </a:solidFill>
              </a:rPr>
              <a:t> values of the DOM.</a:t>
            </a:r>
          </a:p>
          <a:p>
            <a:pPr>
              <a:buClr>
                <a:srgbClr val="0097E6"/>
              </a:buClr>
            </a:pPr>
            <a:endParaRPr lang="en-US" sz="3200" dirty="0">
              <a:solidFill>
                <a:srgbClr val="212529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rgbClr val="212529"/>
                </a:solidFill>
              </a:rPr>
              <a:t>Syntax used:</a:t>
            </a:r>
          </a:p>
          <a:p>
            <a:pPr algn="ctr">
              <a:buClr>
                <a:srgbClr val="0097E6"/>
              </a:buClr>
            </a:pPr>
            <a:endParaRPr lang="en-US" sz="2000" dirty="0">
              <a:solidFill>
                <a:srgbClr val="212529"/>
              </a:solidFill>
              <a:latin typeface="+mj-lt"/>
            </a:endParaRPr>
          </a:p>
          <a:p>
            <a:pPr algn="ctr">
              <a:buClr>
                <a:srgbClr val="0097E6"/>
              </a:buClr>
            </a:pPr>
            <a:r>
              <a:rPr lang="en-US" sz="4000" dirty="0" err="1">
                <a:solidFill>
                  <a:srgbClr val="0097E6"/>
                </a:solidFill>
                <a:latin typeface="+mj-lt"/>
              </a:rPr>
              <a:t>By.ClassName</a:t>
            </a:r>
            <a:r>
              <a:rPr lang="en-US" sz="4000" dirty="0">
                <a:solidFill>
                  <a:srgbClr val="0097E6"/>
                </a:solidFill>
                <a:latin typeface="+mj-lt"/>
              </a:rPr>
              <a:t>(“practice-form-wrapper");</a:t>
            </a:r>
            <a:endParaRPr lang="en-US" sz="4000" i="0" dirty="0">
              <a:solidFill>
                <a:srgbClr val="0097E6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0990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2002541ac_0_27"/>
          <p:cNvSpPr txBox="1">
            <a:spLocks noGrp="1"/>
          </p:cNvSpPr>
          <p:nvPr>
            <p:ph type="ftr" sz="quarter" idx="11"/>
          </p:nvPr>
        </p:nvSpPr>
        <p:spPr>
          <a:xfrm>
            <a:off x="4038600" y="1040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11A669-8BD8-4A3B-962E-7718E4FD78C1}"/>
              </a:ext>
            </a:extLst>
          </p:cNvPr>
          <p:cNvGrpSpPr/>
          <p:nvPr/>
        </p:nvGrpSpPr>
        <p:grpSpPr>
          <a:xfrm>
            <a:off x="0" y="4828"/>
            <a:ext cx="12192000" cy="6351522"/>
            <a:chOff x="0" y="4828"/>
            <a:chExt cx="12192000" cy="635152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34851B3-9520-4CC2-888A-5BA61263D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4828"/>
              <a:ext cx="12192000" cy="6351522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E091093-EB91-4468-B97A-13E89F565535}"/>
                </a:ext>
              </a:extLst>
            </p:cNvPr>
            <p:cNvSpPr/>
            <p:nvPr/>
          </p:nvSpPr>
          <p:spPr>
            <a:xfrm>
              <a:off x="0" y="469140"/>
              <a:ext cx="3505200" cy="104601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FB0ADAA-B92F-4A41-9F34-BC47B4E44CAD}"/>
              </a:ext>
            </a:extLst>
          </p:cNvPr>
          <p:cNvGrpSpPr/>
          <p:nvPr/>
        </p:nvGrpSpPr>
        <p:grpSpPr>
          <a:xfrm>
            <a:off x="0" y="8162"/>
            <a:ext cx="12192000" cy="6348188"/>
            <a:chOff x="0" y="8162"/>
            <a:chExt cx="12192000" cy="6348188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0A4F241-FB29-42EC-9B7F-6F9417BF1A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8162"/>
              <a:ext cx="12192000" cy="634818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EDE1596-3FCB-4651-AD3A-887D7AB68081}"/>
                </a:ext>
              </a:extLst>
            </p:cNvPr>
            <p:cNvSpPr/>
            <p:nvPr/>
          </p:nvSpPr>
          <p:spPr>
            <a:xfrm>
              <a:off x="0" y="469140"/>
              <a:ext cx="3514165" cy="140460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96B955-04CB-4CD6-89A9-EE148E5238C7}"/>
              </a:ext>
            </a:extLst>
          </p:cNvPr>
          <p:cNvGrpSpPr/>
          <p:nvPr/>
        </p:nvGrpSpPr>
        <p:grpSpPr>
          <a:xfrm>
            <a:off x="0" y="11383"/>
            <a:ext cx="12192000" cy="6344967"/>
            <a:chOff x="0" y="11383"/>
            <a:chExt cx="12192000" cy="634496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B5024C09-7FBC-4E2C-B380-2B23A5287DE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1383"/>
              <a:ext cx="12192000" cy="634496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0E2765-02D3-4331-8425-4603750318B8}"/>
                </a:ext>
              </a:extLst>
            </p:cNvPr>
            <p:cNvSpPr/>
            <p:nvPr/>
          </p:nvSpPr>
          <p:spPr>
            <a:xfrm>
              <a:off x="0" y="469140"/>
              <a:ext cx="3442447" cy="104601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03798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002541ac_0_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b="1" dirty="0"/>
              <a:t>TAG NAME</a:t>
            </a:r>
            <a:endParaRPr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655A1-2DE7-423A-B161-F5AD7B59F3F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Selenium Locator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D190D-F277-432C-AFBA-2EA187C3AD7B}"/>
              </a:ext>
            </a:extLst>
          </p:cNvPr>
          <p:cNvSpPr txBox="1"/>
          <p:nvPr/>
        </p:nvSpPr>
        <p:spPr>
          <a:xfrm>
            <a:off x="1097280" y="1893590"/>
            <a:ext cx="10961369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</a:rPr>
              <a:t>This locator type uses </a:t>
            </a:r>
            <a:r>
              <a:rPr lang="en-US" sz="2800" b="1" dirty="0">
                <a:solidFill>
                  <a:srgbClr val="0097E6"/>
                </a:solidFill>
              </a:rPr>
              <a:t>tag names </a:t>
            </a:r>
            <a:r>
              <a:rPr lang="en-US" sz="2800" dirty="0">
                <a:solidFill>
                  <a:srgbClr val="212529"/>
                </a:solidFill>
              </a:rPr>
              <a:t>to identify elements in a web page. </a:t>
            </a:r>
          </a:p>
          <a:p>
            <a:pPr>
              <a:buClr>
                <a:srgbClr val="0097E6"/>
              </a:buClr>
            </a:pPr>
            <a:endParaRPr lang="en-US" sz="2800" dirty="0">
              <a:solidFill>
                <a:srgbClr val="212529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</a:rPr>
              <a:t>The </a:t>
            </a:r>
            <a:r>
              <a:rPr lang="en-US" sz="2800" b="1" dirty="0">
                <a:solidFill>
                  <a:srgbClr val="0097E6"/>
                </a:solidFill>
              </a:rPr>
              <a:t>tag name</a:t>
            </a:r>
            <a:r>
              <a:rPr lang="en-US" sz="2800" dirty="0">
                <a:solidFill>
                  <a:srgbClr val="212529"/>
                </a:solidFill>
              </a:rPr>
              <a:t> is the </a:t>
            </a:r>
            <a:r>
              <a:rPr lang="en-US" sz="2800" b="1" dirty="0">
                <a:solidFill>
                  <a:srgbClr val="0097E6"/>
                </a:solidFill>
              </a:rPr>
              <a:t>HTML</a:t>
            </a:r>
            <a:r>
              <a:rPr lang="en-US" sz="2800" dirty="0">
                <a:solidFill>
                  <a:srgbClr val="212529"/>
                </a:solidFill>
              </a:rPr>
              <a:t> tag, such as ***</a:t>
            </a:r>
            <a:r>
              <a:rPr lang="en-US" sz="2800" b="1" dirty="0">
                <a:solidFill>
                  <a:srgbClr val="0097E6"/>
                </a:solidFill>
              </a:rPr>
              <a:t>input, div, anchor tag, button</a:t>
            </a:r>
            <a:r>
              <a:rPr lang="en-US" sz="2800" dirty="0">
                <a:solidFill>
                  <a:srgbClr val="212529"/>
                </a:solidFill>
              </a:rPr>
              <a:t>, etc.</a:t>
            </a:r>
          </a:p>
          <a:p>
            <a:pPr>
              <a:buClr>
                <a:srgbClr val="0097E6"/>
              </a:buClr>
            </a:pPr>
            <a:endParaRPr lang="en-US" sz="2800" dirty="0">
              <a:solidFill>
                <a:srgbClr val="212529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212529"/>
                </a:solidFill>
              </a:rPr>
              <a:t>Syntax used:</a:t>
            </a:r>
          </a:p>
          <a:p>
            <a:pPr algn="ctr">
              <a:buClr>
                <a:srgbClr val="0097E6"/>
              </a:buClr>
            </a:pPr>
            <a:endParaRPr lang="en-US" sz="2000" dirty="0">
              <a:solidFill>
                <a:srgbClr val="212529"/>
              </a:solidFill>
              <a:latin typeface="+mj-lt"/>
            </a:endParaRPr>
          </a:p>
          <a:p>
            <a:pPr algn="ctr">
              <a:buClr>
                <a:srgbClr val="0097E6"/>
              </a:buClr>
            </a:pPr>
            <a:r>
              <a:rPr lang="en-US" sz="4800" dirty="0" err="1">
                <a:solidFill>
                  <a:srgbClr val="0097E6"/>
                </a:solidFill>
                <a:latin typeface="+mj-lt"/>
              </a:rPr>
              <a:t>By.TagName</a:t>
            </a:r>
            <a:r>
              <a:rPr lang="en-US" sz="4800" dirty="0">
                <a:solidFill>
                  <a:srgbClr val="0097E6"/>
                </a:solidFill>
                <a:latin typeface="+mj-lt"/>
              </a:rPr>
              <a:t>(“a");</a:t>
            </a:r>
            <a:endParaRPr lang="en-US" sz="4800" i="0" dirty="0">
              <a:solidFill>
                <a:srgbClr val="0097E6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16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2002541ac_0_27"/>
          <p:cNvSpPr txBox="1">
            <a:spLocks noGrp="1"/>
          </p:cNvSpPr>
          <p:nvPr>
            <p:ph type="ftr" sz="quarter" idx="11"/>
          </p:nvPr>
        </p:nvSpPr>
        <p:spPr>
          <a:xfrm>
            <a:off x="4038600" y="1040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D0BEC63-9FAC-4F98-AB48-223E58FA9C59}"/>
              </a:ext>
            </a:extLst>
          </p:cNvPr>
          <p:cNvGrpSpPr/>
          <p:nvPr/>
        </p:nvGrpSpPr>
        <p:grpSpPr>
          <a:xfrm>
            <a:off x="0" y="20390"/>
            <a:ext cx="12192000" cy="6147328"/>
            <a:chOff x="0" y="20390"/>
            <a:chExt cx="12192000" cy="61473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0BD23BC-360E-45CC-9C6F-3854C3DA9D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0390"/>
              <a:ext cx="12192000" cy="614732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28CC759-F14F-4FBF-8DA8-C0E9905672A3}"/>
                </a:ext>
              </a:extLst>
            </p:cNvPr>
            <p:cNvSpPr/>
            <p:nvPr/>
          </p:nvSpPr>
          <p:spPr>
            <a:xfrm>
              <a:off x="98612" y="552790"/>
              <a:ext cx="4114800" cy="128528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6F26B43-AA52-47F3-9D35-5690AAF281A0}"/>
              </a:ext>
            </a:extLst>
          </p:cNvPr>
          <p:cNvGrpSpPr/>
          <p:nvPr/>
        </p:nvGrpSpPr>
        <p:grpSpPr>
          <a:xfrm>
            <a:off x="0" y="7220"/>
            <a:ext cx="12192000" cy="6349130"/>
            <a:chOff x="0" y="7220"/>
            <a:chExt cx="12192000" cy="634913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916E373-9D00-45E1-A9D8-B5915076A3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7220"/>
              <a:ext cx="12192000" cy="6349130"/>
            </a:xfrm>
            <a:prstGeom prst="rect">
              <a:avLst/>
            </a:prstGeom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78F205F-573C-4355-818E-7887B723D2C4}"/>
                </a:ext>
              </a:extLst>
            </p:cNvPr>
            <p:cNvSpPr/>
            <p:nvPr/>
          </p:nvSpPr>
          <p:spPr>
            <a:xfrm>
              <a:off x="62753" y="469140"/>
              <a:ext cx="3442447" cy="104601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7D8EEE2-73B3-409F-957C-80C096CC570E}"/>
              </a:ext>
            </a:extLst>
          </p:cNvPr>
          <p:cNvGrpSpPr/>
          <p:nvPr/>
        </p:nvGrpSpPr>
        <p:grpSpPr>
          <a:xfrm>
            <a:off x="0" y="11383"/>
            <a:ext cx="12192000" cy="6344967"/>
            <a:chOff x="0" y="11383"/>
            <a:chExt cx="12192000" cy="63449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AE2D103-F5B7-4EC8-A62B-21002D98FA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1383"/>
              <a:ext cx="12192000" cy="6344967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4F47789-0E02-4F3A-9476-BEDFDD4687E1}"/>
                </a:ext>
              </a:extLst>
            </p:cNvPr>
            <p:cNvSpPr/>
            <p:nvPr/>
          </p:nvSpPr>
          <p:spPr>
            <a:xfrm>
              <a:off x="0" y="469140"/>
              <a:ext cx="3478306" cy="104601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4035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002541ac_0_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46607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b="1" dirty="0"/>
              <a:t>LINK TEXT &amp; PARTIAL LINK TEXT</a:t>
            </a:r>
            <a:endParaRPr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655A1-2DE7-423A-B161-F5AD7B59F3F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Selenium Locator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D190D-F277-432C-AFBA-2EA187C3AD7B}"/>
              </a:ext>
            </a:extLst>
          </p:cNvPr>
          <p:cNvSpPr txBox="1"/>
          <p:nvPr/>
        </p:nvSpPr>
        <p:spPr>
          <a:xfrm>
            <a:off x="1097280" y="1893590"/>
            <a:ext cx="10961369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b="1" dirty="0" err="1">
                <a:solidFill>
                  <a:srgbClr val="0097E6"/>
                </a:solidFill>
              </a:rPr>
              <a:t>LinkText</a:t>
            </a:r>
            <a:r>
              <a:rPr lang="en-US" sz="2400" dirty="0">
                <a:solidFill>
                  <a:srgbClr val="212529"/>
                </a:solidFill>
              </a:rPr>
              <a:t> and </a:t>
            </a:r>
            <a:r>
              <a:rPr lang="en-US" sz="2400" b="1" dirty="0" err="1">
                <a:solidFill>
                  <a:srgbClr val="0097E6"/>
                </a:solidFill>
              </a:rPr>
              <a:t>PartialLinkText</a:t>
            </a:r>
            <a:r>
              <a:rPr lang="en-US" sz="2400" dirty="0">
                <a:solidFill>
                  <a:srgbClr val="212529"/>
                </a:solidFill>
              </a:rPr>
              <a:t> both are quite similar in functionality and locate web elements by using the hyperlink texts.</a:t>
            </a: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12529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We can only use them for elements containing </a:t>
            </a:r>
            <a:r>
              <a:rPr lang="en-US" sz="2400" b="1" dirty="0">
                <a:solidFill>
                  <a:srgbClr val="0097E6"/>
                </a:solidFill>
              </a:rPr>
              <a:t>anchor(&lt;a&gt;) tags</a:t>
            </a:r>
            <a:r>
              <a:rPr lang="en-US" sz="2400" dirty="0">
                <a:solidFill>
                  <a:srgbClr val="212529"/>
                </a:solidFill>
              </a:rPr>
              <a:t>.</a:t>
            </a: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212529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If multiple hyperlinks with the same texts are present on the page, then Selenium will always choose the </a:t>
            </a:r>
            <a:r>
              <a:rPr lang="en-US" sz="2400" b="1" dirty="0">
                <a:solidFill>
                  <a:srgbClr val="0097E6"/>
                </a:solidFill>
              </a:rPr>
              <a:t>first </a:t>
            </a:r>
            <a:r>
              <a:rPr lang="en-US" sz="2400" dirty="0">
                <a:solidFill>
                  <a:srgbClr val="212529"/>
                </a:solidFill>
              </a:rPr>
              <a:t>one. partial link text</a:t>
            </a:r>
          </a:p>
          <a:p>
            <a:pPr>
              <a:buClr>
                <a:srgbClr val="0097E6"/>
              </a:buClr>
            </a:pPr>
            <a:endParaRPr lang="en-US" sz="2400" dirty="0">
              <a:solidFill>
                <a:srgbClr val="212529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Syntax used: </a:t>
            </a:r>
            <a:endParaRPr lang="en-US" sz="2800" dirty="0">
              <a:solidFill>
                <a:srgbClr val="212529"/>
              </a:solidFill>
            </a:endParaRPr>
          </a:p>
          <a:p>
            <a:pPr>
              <a:buClr>
                <a:srgbClr val="0097E6"/>
              </a:buClr>
            </a:pPr>
            <a:r>
              <a:rPr lang="en-US" sz="2800" dirty="0">
                <a:solidFill>
                  <a:srgbClr val="212529"/>
                </a:solidFill>
              </a:rPr>
              <a:t>			</a:t>
            </a:r>
            <a:r>
              <a:rPr lang="en-US" sz="3600" dirty="0" err="1">
                <a:solidFill>
                  <a:srgbClr val="0097E6"/>
                </a:solidFill>
              </a:rPr>
              <a:t>By.LinkText</a:t>
            </a:r>
            <a:r>
              <a:rPr lang="en-US" sz="3600" dirty="0">
                <a:solidFill>
                  <a:srgbClr val="0097E6"/>
                </a:solidFill>
              </a:rPr>
              <a:t>("Home");</a:t>
            </a:r>
          </a:p>
          <a:p>
            <a:pPr>
              <a:buClr>
                <a:srgbClr val="0097E6"/>
              </a:buClr>
            </a:pPr>
            <a:r>
              <a:rPr lang="en-US" sz="3600" dirty="0">
                <a:solidFill>
                  <a:srgbClr val="0097E6"/>
                </a:solidFill>
              </a:rPr>
              <a:t>			</a:t>
            </a:r>
            <a:r>
              <a:rPr lang="en-US" sz="3600" dirty="0" err="1">
                <a:solidFill>
                  <a:srgbClr val="0097E6"/>
                </a:solidFill>
              </a:rPr>
              <a:t>By.PartialLinkText</a:t>
            </a:r>
            <a:r>
              <a:rPr lang="en-US" sz="3600" dirty="0">
                <a:solidFill>
                  <a:srgbClr val="0097E6"/>
                </a:solidFill>
              </a:rPr>
              <a:t>("Ho");</a:t>
            </a:r>
          </a:p>
        </p:txBody>
      </p:sp>
    </p:spTree>
    <p:extLst>
      <p:ext uri="{BB962C8B-B14F-4D97-AF65-F5344CB8AC3E}">
        <p14:creationId xmlns:p14="http://schemas.microsoft.com/office/powerpoint/2010/main" val="1928688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002541ac_0_27"/>
          <p:cNvSpPr txBox="1">
            <a:spLocks noGrp="1"/>
          </p:cNvSpPr>
          <p:nvPr>
            <p:ph type="title"/>
          </p:nvPr>
        </p:nvSpPr>
        <p:spPr>
          <a:xfrm>
            <a:off x="1097275" y="286600"/>
            <a:ext cx="10813500" cy="145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b="1" dirty="0">
                <a:solidFill>
                  <a:schemeClr val="accent5"/>
                </a:solidFill>
              </a:rPr>
              <a:t>What is Selenium</a:t>
            </a:r>
            <a:endParaRPr b="1" dirty="0">
              <a:solidFill>
                <a:schemeClr val="accent5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D190D-F277-432C-AFBA-2EA187C3AD7B}"/>
              </a:ext>
            </a:extLst>
          </p:cNvPr>
          <p:cNvSpPr txBox="1"/>
          <p:nvPr/>
        </p:nvSpPr>
        <p:spPr>
          <a:xfrm>
            <a:off x="1038685" y="2094119"/>
            <a:ext cx="10562766" cy="4019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altLang="en-PK" sz="2800" dirty="0">
                <a:solidFill>
                  <a:schemeClr val="tx1"/>
                </a:solidFill>
                <a:latin typeface="+mj-lt"/>
              </a:rPr>
              <a:t>Selenium is a robust </a:t>
            </a:r>
            <a:r>
              <a:rPr lang="en-US" altLang="en-PK" sz="2800" b="1" i="1" u="sng" dirty="0">
                <a:solidFill>
                  <a:srgbClr val="0097E6"/>
                </a:solidFill>
                <a:latin typeface="+mj-lt"/>
              </a:rPr>
              <a:t>set of tools(SUITE)</a:t>
            </a:r>
            <a:r>
              <a:rPr lang="en-US" altLang="en-PK" sz="2800" dirty="0">
                <a:solidFill>
                  <a:srgbClr val="0097E6"/>
                </a:solidFill>
                <a:latin typeface="+mj-lt"/>
              </a:rPr>
              <a:t> </a:t>
            </a:r>
            <a:r>
              <a:rPr lang="en-US" altLang="en-PK" sz="2800" dirty="0">
                <a:solidFill>
                  <a:schemeClr val="tx1"/>
                </a:solidFill>
                <a:latin typeface="+mj-lt"/>
              </a:rPr>
              <a:t>that supports the rapid development of test automation for web-based, Mobile, and desktop applications.</a:t>
            </a: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altLang="en-PK" sz="280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altLang="en-PK" sz="2800" dirty="0"/>
              <a:t>Selenium </a:t>
            </a:r>
            <a:r>
              <a:rPr lang="en-US" altLang="en-PK" sz="2800" dirty="0">
                <a:solidFill>
                  <a:schemeClr val="tx1"/>
                </a:solidFill>
                <a:latin typeface="+mj-lt"/>
              </a:rPr>
              <a:t>is the most Popular Automation tool that </a:t>
            </a:r>
            <a:r>
              <a:rPr lang="en-US" altLang="en-PK" sz="2800" dirty="0"/>
              <a:t>provides a </a:t>
            </a:r>
            <a:r>
              <a:rPr lang="en-US" altLang="en-PK" sz="2800" b="1" i="1" u="sng" dirty="0">
                <a:solidFill>
                  <a:srgbClr val="0097E6"/>
                </a:solidFill>
              </a:rPr>
              <a:t>rich set of testing functions</a:t>
            </a:r>
            <a:r>
              <a:rPr lang="en-US" altLang="en-PK" sz="2800" dirty="0">
                <a:solidFill>
                  <a:schemeClr val="accent6"/>
                </a:solidFill>
              </a:rPr>
              <a:t> </a:t>
            </a:r>
            <a:r>
              <a:rPr lang="en-US" altLang="en-PK" sz="2800" dirty="0"/>
              <a:t>specifically geared to the needs of testing a web application. </a:t>
            </a:r>
          </a:p>
          <a:p>
            <a:pPr>
              <a:lnSpc>
                <a:spcPct val="110000"/>
              </a:lnSpc>
              <a:buClr>
                <a:srgbClr val="0097E6"/>
              </a:buClr>
            </a:pPr>
            <a:endParaRPr lang="en-US" sz="2800" dirty="0">
              <a:solidFill>
                <a:schemeClr val="tx1"/>
              </a:solidFill>
              <a:latin typeface="+mj-lt"/>
            </a:endParaRPr>
          </a:p>
          <a:p>
            <a:pPr marL="457200" indent="-457200">
              <a:lnSpc>
                <a:spcPct val="110000"/>
              </a:lnSpc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tx1"/>
                </a:solidFill>
                <a:latin typeface="+mj-lt"/>
              </a:rPr>
              <a:t>Supports</a:t>
            </a:r>
            <a:r>
              <a:rPr lang="en-US" sz="2800" dirty="0">
                <a:solidFill>
                  <a:schemeClr val="tx1"/>
                </a:solidFill>
                <a:latin typeface="+mj-lt"/>
              </a:rPr>
              <a:t> </a:t>
            </a:r>
            <a:r>
              <a:rPr lang="en-US" sz="2800" i="1" dirty="0">
                <a:solidFill>
                  <a:schemeClr val="tx1"/>
                </a:solidFill>
                <a:latin typeface="+mj-lt"/>
              </a:rPr>
              <a:t>Java, </a:t>
            </a:r>
            <a:r>
              <a:rPr lang="en-US" sz="2800" b="1" i="1" dirty="0">
                <a:solidFill>
                  <a:srgbClr val="0097E6"/>
                </a:solidFill>
                <a:latin typeface="+mj-lt"/>
              </a:rPr>
              <a:t>C#</a:t>
            </a:r>
            <a:r>
              <a:rPr lang="en-US" sz="2800" b="1" i="1" dirty="0">
                <a:solidFill>
                  <a:schemeClr val="tx1"/>
                </a:solidFill>
                <a:latin typeface="+mj-lt"/>
              </a:rPr>
              <a:t>, </a:t>
            </a:r>
            <a:r>
              <a:rPr lang="en-US" sz="2800" i="1" dirty="0">
                <a:solidFill>
                  <a:schemeClr val="tx1"/>
                </a:solidFill>
                <a:latin typeface="+mj-lt"/>
              </a:rPr>
              <a:t>PHP, JavaScript, Ruby, Python, etc.</a:t>
            </a:r>
            <a:endParaRPr lang="en-US" altLang="en-PK" sz="2800" dirty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67202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32002541ac_0_27"/>
          <p:cNvSpPr txBox="1">
            <a:spLocks noGrp="1"/>
          </p:cNvSpPr>
          <p:nvPr>
            <p:ph type="ftr" sz="quarter" idx="11"/>
          </p:nvPr>
        </p:nvSpPr>
        <p:spPr>
          <a:xfrm>
            <a:off x="4038600" y="1040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F6A5CA9A-F7EE-402E-8D83-4C0692783B02}"/>
              </a:ext>
            </a:extLst>
          </p:cNvPr>
          <p:cNvGrpSpPr/>
          <p:nvPr/>
        </p:nvGrpSpPr>
        <p:grpSpPr>
          <a:xfrm>
            <a:off x="0" y="7018"/>
            <a:ext cx="12192000" cy="6187594"/>
            <a:chOff x="0" y="7018"/>
            <a:chExt cx="12192000" cy="618759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0EE23C6-C789-4FEB-84F6-481344FA7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7018"/>
              <a:ext cx="12192000" cy="6187594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FC7F6489-D21A-4639-A0BC-5053CF44A896}"/>
                </a:ext>
              </a:extLst>
            </p:cNvPr>
            <p:cNvSpPr/>
            <p:nvPr/>
          </p:nvSpPr>
          <p:spPr>
            <a:xfrm>
              <a:off x="62753" y="469140"/>
              <a:ext cx="3424518" cy="194248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E9AF79F-37AE-4ED0-9CDE-CC7670926E89}"/>
              </a:ext>
            </a:extLst>
          </p:cNvPr>
          <p:cNvGrpSpPr/>
          <p:nvPr/>
        </p:nvGrpSpPr>
        <p:grpSpPr>
          <a:xfrm>
            <a:off x="0" y="17067"/>
            <a:ext cx="12192000" cy="6339283"/>
            <a:chOff x="0" y="17067"/>
            <a:chExt cx="12192000" cy="633928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6F98950-1009-411D-98A9-F2EF53BFA5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7067"/>
              <a:ext cx="12192000" cy="633928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0A2313F-F3FE-41D3-BCFB-4975471DE363}"/>
                </a:ext>
              </a:extLst>
            </p:cNvPr>
            <p:cNvSpPr/>
            <p:nvPr/>
          </p:nvSpPr>
          <p:spPr>
            <a:xfrm>
              <a:off x="0" y="469140"/>
              <a:ext cx="3478306" cy="149425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6E5CF44-B9A1-417F-BCF2-C84AD9A01494}"/>
              </a:ext>
            </a:extLst>
          </p:cNvPr>
          <p:cNvGrpSpPr/>
          <p:nvPr/>
        </p:nvGrpSpPr>
        <p:grpSpPr>
          <a:xfrm>
            <a:off x="0" y="259"/>
            <a:ext cx="12192000" cy="6356091"/>
            <a:chOff x="0" y="259"/>
            <a:chExt cx="12192000" cy="6356091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2335029-EE65-4CF1-92DF-ADEA78D5E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259"/>
              <a:ext cx="12192000" cy="6356091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20D5D18-F171-4A1E-9A48-A74ABF24469A}"/>
                </a:ext>
              </a:extLst>
            </p:cNvPr>
            <p:cNvSpPr/>
            <p:nvPr/>
          </p:nvSpPr>
          <p:spPr>
            <a:xfrm>
              <a:off x="0" y="365359"/>
              <a:ext cx="3469341" cy="172523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9804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002541ac_0_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46607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b="1" dirty="0"/>
              <a:t>XPATH</a:t>
            </a:r>
            <a:endParaRPr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655A1-2DE7-423A-B161-F5AD7B59F3F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Selenium Locator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D190D-F277-432C-AFBA-2EA187C3AD7B}"/>
              </a:ext>
            </a:extLst>
          </p:cNvPr>
          <p:cNvSpPr txBox="1"/>
          <p:nvPr/>
        </p:nvSpPr>
        <p:spPr>
          <a:xfrm>
            <a:off x="1097280" y="1893590"/>
            <a:ext cx="10961369" cy="38779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rgbClr val="0097E6"/>
                </a:solidFill>
              </a:rPr>
              <a:t>XPath</a:t>
            </a:r>
            <a:r>
              <a:rPr lang="en-US" sz="2400" dirty="0">
                <a:solidFill>
                  <a:srgbClr val="212529"/>
                </a:solidFill>
              </a:rPr>
              <a:t> uses the </a:t>
            </a:r>
            <a:r>
              <a:rPr lang="en-US" sz="2400" b="1" dirty="0">
                <a:solidFill>
                  <a:srgbClr val="0097E6"/>
                </a:solidFill>
              </a:rPr>
              <a:t>XML</a:t>
            </a:r>
            <a:r>
              <a:rPr lang="en-US" sz="2400" dirty="0">
                <a:solidFill>
                  <a:srgbClr val="212529"/>
                </a:solidFill>
              </a:rPr>
              <a:t> expression to locate an element on the webpage.</a:t>
            </a:r>
          </a:p>
          <a:p>
            <a:pPr>
              <a:buClr>
                <a:srgbClr val="0097E6"/>
              </a:buClr>
            </a:pPr>
            <a:endParaRPr lang="en-US" sz="2400" dirty="0">
              <a:solidFill>
                <a:srgbClr val="212529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XPath is quite useful in locating dynamic elements on a webpage.</a:t>
            </a:r>
          </a:p>
          <a:p>
            <a:pPr>
              <a:buClr>
                <a:srgbClr val="0097E6"/>
              </a:buClr>
            </a:pPr>
            <a:endParaRPr lang="en-US" sz="2400" dirty="0">
              <a:solidFill>
                <a:srgbClr val="212529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It can access any element present in the webpage even when they have dynamic properties.</a:t>
            </a:r>
          </a:p>
          <a:p>
            <a:pPr>
              <a:buClr>
                <a:srgbClr val="0097E6"/>
              </a:buClr>
            </a:pPr>
            <a:endParaRPr lang="en-US" sz="2400" dirty="0">
              <a:solidFill>
                <a:srgbClr val="212529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212529"/>
                </a:solidFill>
              </a:rPr>
              <a:t>Syntax used:</a:t>
            </a:r>
          </a:p>
          <a:p>
            <a:pPr algn="ctr">
              <a:buClr>
                <a:srgbClr val="0097E6"/>
              </a:buClr>
            </a:pPr>
            <a:endParaRPr lang="en-US" sz="1600" dirty="0">
              <a:solidFill>
                <a:srgbClr val="212529"/>
              </a:solidFill>
            </a:endParaRPr>
          </a:p>
          <a:p>
            <a:pPr algn="ctr">
              <a:buClr>
                <a:srgbClr val="0097E6"/>
              </a:buClr>
            </a:pPr>
            <a:r>
              <a:rPr lang="en-US" sz="3200" dirty="0" err="1">
                <a:solidFill>
                  <a:srgbClr val="0097E6"/>
                </a:solidFill>
              </a:rPr>
              <a:t>By.XPath</a:t>
            </a:r>
            <a:r>
              <a:rPr lang="en-US" sz="3200" dirty="0">
                <a:solidFill>
                  <a:srgbClr val="0097E6"/>
                </a:solidFill>
              </a:rPr>
              <a:t>(“//</a:t>
            </a:r>
            <a:r>
              <a:rPr lang="en-US" sz="3200" dirty="0" err="1">
                <a:solidFill>
                  <a:srgbClr val="0097E6"/>
                </a:solidFill>
              </a:rPr>
              <a:t>tag_name</a:t>
            </a:r>
            <a:r>
              <a:rPr lang="en-US" sz="3200" dirty="0">
                <a:solidFill>
                  <a:srgbClr val="0097E6"/>
                </a:solidFill>
              </a:rPr>
              <a:t>[@attribute_value]”);</a:t>
            </a:r>
          </a:p>
        </p:txBody>
      </p:sp>
    </p:spTree>
    <p:extLst>
      <p:ext uri="{BB962C8B-B14F-4D97-AF65-F5344CB8AC3E}">
        <p14:creationId xmlns:p14="http://schemas.microsoft.com/office/powerpoint/2010/main" val="376234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574C9-7E80-4440-ACD2-9549E75A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6" name="Google Shape;186;g132002541ac_0_27"/>
          <p:cNvSpPr txBox="1">
            <a:spLocks noGrp="1"/>
          </p:cNvSpPr>
          <p:nvPr>
            <p:ph type="ftr" sz="quarter" idx="11"/>
          </p:nvPr>
        </p:nvSpPr>
        <p:spPr>
          <a:xfrm>
            <a:off x="4038600" y="1040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839F28-62A3-4AD7-83FC-420E2DDAE7A4}"/>
              </a:ext>
            </a:extLst>
          </p:cNvPr>
          <p:cNvGrpSpPr/>
          <p:nvPr/>
        </p:nvGrpSpPr>
        <p:grpSpPr>
          <a:xfrm>
            <a:off x="0" y="10839"/>
            <a:ext cx="12192000" cy="6345512"/>
            <a:chOff x="0" y="10839"/>
            <a:chExt cx="12192000" cy="63455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605E6D-8DB7-443B-9E0B-88EBF5829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839"/>
              <a:ext cx="12192000" cy="63455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597B89-BEA2-4672-B956-214207A8B94C}"/>
                </a:ext>
              </a:extLst>
            </p:cNvPr>
            <p:cNvSpPr/>
            <p:nvPr/>
          </p:nvSpPr>
          <p:spPr>
            <a:xfrm>
              <a:off x="0" y="469140"/>
              <a:ext cx="3487271" cy="95636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360230-6D02-4600-84E6-6DA332FCA3E4}"/>
              </a:ext>
            </a:extLst>
          </p:cNvPr>
          <p:cNvGrpSpPr/>
          <p:nvPr/>
        </p:nvGrpSpPr>
        <p:grpSpPr>
          <a:xfrm>
            <a:off x="0" y="6289"/>
            <a:ext cx="12192000" cy="6350061"/>
            <a:chOff x="0" y="6289"/>
            <a:chExt cx="12192000" cy="63500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886CF8-9F70-4696-900B-E66081431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289"/>
              <a:ext cx="12192000" cy="63500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05F085-3C57-4DC0-B1BD-9338DD487EC6}"/>
                </a:ext>
              </a:extLst>
            </p:cNvPr>
            <p:cNvSpPr/>
            <p:nvPr/>
          </p:nvSpPr>
          <p:spPr>
            <a:xfrm>
              <a:off x="0" y="469140"/>
              <a:ext cx="3523129" cy="104601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B1C141-BD18-4169-BF5D-6A3B53EA192B}"/>
              </a:ext>
            </a:extLst>
          </p:cNvPr>
          <p:cNvGrpSpPr/>
          <p:nvPr/>
        </p:nvGrpSpPr>
        <p:grpSpPr>
          <a:xfrm>
            <a:off x="0" y="10857"/>
            <a:ext cx="12192000" cy="6345494"/>
            <a:chOff x="0" y="10857"/>
            <a:chExt cx="12192000" cy="63454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213BA1-668F-40C3-883A-61CAF484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0857"/>
              <a:ext cx="12192000" cy="634549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AF08F-F5C8-4E13-B1DA-1CDEEAB7C47D}"/>
                </a:ext>
              </a:extLst>
            </p:cNvPr>
            <p:cNvSpPr/>
            <p:nvPr/>
          </p:nvSpPr>
          <p:spPr>
            <a:xfrm>
              <a:off x="80682" y="469140"/>
              <a:ext cx="3370730" cy="95636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326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32002541ac_0_27"/>
          <p:cNvSpPr txBox="1">
            <a:spLocks noGrp="1"/>
          </p:cNvSpPr>
          <p:nvPr>
            <p:ph type="title"/>
          </p:nvPr>
        </p:nvSpPr>
        <p:spPr>
          <a:xfrm>
            <a:off x="1097280" y="286603"/>
            <a:ext cx="10466070" cy="1450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dirty="0"/>
              <a:t>CSS SELECTOR</a:t>
            </a:r>
            <a:endParaRPr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8655A1-2DE7-423A-B161-F5AD7B59F3F6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Selenium Locator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DD190D-F277-432C-AFBA-2EA187C3AD7B}"/>
              </a:ext>
            </a:extLst>
          </p:cNvPr>
          <p:cNvSpPr txBox="1"/>
          <p:nvPr/>
        </p:nvSpPr>
        <p:spPr>
          <a:xfrm>
            <a:off x="990601" y="2094119"/>
            <a:ext cx="10466070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</a:t>
            </a:r>
            <a:r>
              <a:rPr lang="en-US" sz="2400" b="1" dirty="0">
                <a:solidFill>
                  <a:srgbClr val="0097E6"/>
                </a:solidFill>
              </a:rPr>
              <a:t>CSS</a:t>
            </a:r>
            <a:r>
              <a:rPr lang="en-US" sz="2400" dirty="0">
                <a:solidFill>
                  <a:schemeClr val="tx1"/>
                </a:solidFill>
              </a:rPr>
              <a:t> is mainly used to provide style rules for the web pages, and you can use it for identifying one or more elements in the web page. </a:t>
            </a:r>
          </a:p>
          <a:p>
            <a:pPr>
              <a:buClr>
                <a:srgbClr val="0097E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The CSS selector is always the best possible way to </a:t>
            </a:r>
            <a:r>
              <a:rPr lang="en-US" sz="2400" b="1" dirty="0">
                <a:solidFill>
                  <a:srgbClr val="0097E6"/>
                </a:solidFill>
              </a:rPr>
              <a:t>locate complex elements </a:t>
            </a:r>
            <a:r>
              <a:rPr lang="en-US" sz="2400" dirty="0">
                <a:solidFill>
                  <a:schemeClr val="tx1"/>
                </a:solidFill>
              </a:rPr>
              <a:t>in the page.</a:t>
            </a:r>
          </a:p>
          <a:p>
            <a:pPr>
              <a:buClr>
                <a:srgbClr val="0097E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 marL="457200" indent="-4572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</a:rPr>
              <a:t>Syntax used:</a:t>
            </a:r>
          </a:p>
          <a:p>
            <a:pPr algn="ctr">
              <a:buClr>
                <a:srgbClr val="0097E6"/>
              </a:buClr>
            </a:pPr>
            <a:endParaRPr lang="en-US" sz="2400" dirty="0">
              <a:solidFill>
                <a:schemeClr val="tx1"/>
              </a:solidFill>
            </a:endParaRPr>
          </a:p>
          <a:p>
            <a:pPr algn="ctr">
              <a:buClr>
                <a:srgbClr val="0097E6"/>
              </a:buClr>
            </a:pPr>
            <a:r>
              <a:rPr lang="en-US" sz="3600" dirty="0" err="1">
                <a:solidFill>
                  <a:srgbClr val="0097E6"/>
                </a:solidFill>
              </a:rPr>
              <a:t>By.CssSelector</a:t>
            </a:r>
            <a:r>
              <a:rPr lang="en-US" sz="3600" dirty="0">
                <a:solidFill>
                  <a:srgbClr val="0097E6"/>
                </a:solidFill>
              </a:rPr>
              <a:t>(“ [Attribute=Value]”);</a:t>
            </a:r>
            <a:endParaRPr lang="en-US" sz="3200" dirty="0">
              <a:solidFill>
                <a:srgbClr val="0097E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161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5A574C9-7E80-4440-ACD2-9549E75AEE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86" name="Google Shape;186;g132002541ac_0_27"/>
          <p:cNvSpPr txBox="1">
            <a:spLocks noGrp="1"/>
          </p:cNvSpPr>
          <p:nvPr>
            <p:ph type="ftr" sz="quarter" idx="11"/>
          </p:nvPr>
        </p:nvSpPr>
        <p:spPr>
          <a:xfrm>
            <a:off x="4038600" y="10404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SQA</a:t>
            </a:r>
            <a:endParaRPr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F839F28-62A3-4AD7-83FC-420E2DDAE7A4}"/>
              </a:ext>
            </a:extLst>
          </p:cNvPr>
          <p:cNvGrpSpPr/>
          <p:nvPr/>
        </p:nvGrpSpPr>
        <p:grpSpPr>
          <a:xfrm>
            <a:off x="0" y="10839"/>
            <a:ext cx="12192000" cy="6345512"/>
            <a:chOff x="0" y="10839"/>
            <a:chExt cx="12192000" cy="634551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605E6D-8DB7-443B-9E0B-88EBF5829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10839"/>
              <a:ext cx="12192000" cy="63455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3597B89-BEA2-4672-B956-214207A8B94C}"/>
                </a:ext>
              </a:extLst>
            </p:cNvPr>
            <p:cNvSpPr/>
            <p:nvPr/>
          </p:nvSpPr>
          <p:spPr>
            <a:xfrm>
              <a:off x="0" y="469140"/>
              <a:ext cx="3487271" cy="95636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E360230-6D02-4600-84E6-6DA332FCA3E4}"/>
              </a:ext>
            </a:extLst>
          </p:cNvPr>
          <p:cNvGrpSpPr/>
          <p:nvPr/>
        </p:nvGrpSpPr>
        <p:grpSpPr>
          <a:xfrm>
            <a:off x="0" y="6289"/>
            <a:ext cx="12192000" cy="6350061"/>
            <a:chOff x="0" y="6289"/>
            <a:chExt cx="12192000" cy="635006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B886CF8-9F70-4696-900B-E66081431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6289"/>
              <a:ext cx="12192000" cy="635006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05F085-3C57-4DC0-B1BD-9338DD487EC6}"/>
                </a:ext>
              </a:extLst>
            </p:cNvPr>
            <p:cNvSpPr/>
            <p:nvPr/>
          </p:nvSpPr>
          <p:spPr>
            <a:xfrm>
              <a:off x="0" y="469140"/>
              <a:ext cx="3523129" cy="104601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B1C141-BD18-4169-BF5D-6A3B53EA192B}"/>
              </a:ext>
            </a:extLst>
          </p:cNvPr>
          <p:cNvGrpSpPr/>
          <p:nvPr/>
        </p:nvGrpSpPr>
        <p:grpSpPr>
          <a:xfrm>
            <a:off x="0" y="10857"/>
            <a:ext cx="12192000" cy="6345494"/>
            <a:chOff x="0" y="10857"/>
            <a:chExt cx="12192000" cy="634549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40213BA1-668F-40C3-883A-61CAF4846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0" y="10857"/>
              <a:ext cx="12192000" cy="6345494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CD2AF08F-F5C8-4E13-B1DA-1CDEEAB7C47D}"/>
                </a:ext>
              </a:extLst>
            </p:cNvPr>
            <p:cNvSpPr/>
            <p:nvPr/>
          </p:nvSpPr>
          <p:spPr>
            <a:xfrm>
              <a:off x="80682" y="469140"/>
              <a:ext cx="3370730" cy="95636"/>
            </a:xfrm>
            <a:prstGeom prst="rect">
              <a:avLst/>
            </a:prstGeom>
            <a:solidFill>
              <a:srgbClr val="35363A"/>
            </a:solidFill>
            <a:ln>
              <a:solidFill>
                <a:srgbClr val="3536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2925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17153c932_0_0"/>
          <p:cNvSpPr txBox="1">
            <a:spLocks noGrp="1"/>
          </p:cNvSpPr>
          <p:nvPr>
            <p:ph type="ctrTitle"/>
          </p:nvPr>
        </p:nvSpPr>
        <p:spPr>
          <a:xfrm>
            <a:off x="1097280" y="1645920"/>
            <a:ext cx="1045303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sz="54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XPath</a:t>
            </a:r>
            <a:endParaRPr sz="5400" b="1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2682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72D0-6C36-41A5-B213-56D3F276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Types of XPATH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E9B3D-9935-437A-9D6E-4CD5B6CE8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XPath can be viewed to navigate round XML documents. Thus, XPath has similarities to a set of street directions.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When you need to search for a address, you should know what is your starting point to reach your destination.</a:t>
            </a:r>
          </a:p>
          <a:p>
            <a:pPr algn="l"/>
            <a:r>
              <a:rPr lang="en-US" b="0" i="0" dirty="0"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In XPath the starting point is called the context node.</a:t>
            </a:r>
          </a:p>
          <a:p>
            <a:endParaRPr lang="en-US" dirty="0"/>
          </a:p>
          <a:p>
            <a:r>
              <a:rPr lang="en-US" sz="3200" b="1" dirty="0">
                <a:solidFill>
                  <a:srgbClr val="0097E6"/>
                </a:solidFill>
              </a:rPr>
              <a:t>Absolute XPath</a:t>
            </a:r>
          </a:p>
          <a:p>
            <a:r>
              <a:rPr lang="en-US" sz="3200" b="1" dirty="0">
                <a:solidFill>
                  <a:srgbClr val="0097E6"/>
                </a:solidFill>
              </a:rPr>
              <a:t>Relative XPath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55F835-009D-4F7B-8618-BDCA0EFC8D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XPATH</a:t>
            </a:r>
          </a:p>
        </p:txBody>
      </p:sp>
    </p:spTree>
    <p:extLst>
      <p:ext uri="{BB962C8B-B14F-4D97-AF65-F5344CB8AC3E}">
        <p14:creationId xmlns:p14="http://schemas.microsoft.com/office/powerpoint/2010/main" val="20399485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72D0-6C36-41A5-B213-56D3F2765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rgbClr val="0070C0"/>
                </a:solidFill>
              </a:rPr>
              <a:t>Absolute XPATH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5F96AA7F-C3AE-4FCE-9BA7-275D12C4AE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97280" y="2090622"/>
            <a:ext cx="10256520" cy="3724096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Absolute XPath starts with the root node or a forward </a:t>
            </a: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slash (/)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.</a:t>
            </a:r>
          </a:p>
          <a:p>
            <a:pPr marL="34290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advantage of using absolute is, it identifies the element very fast.</a:t>
            </a:r>
          </a:p>
          <a:p>
            <a:pPr marL="34290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Disadvantage here is, if any thing goes wrong or some other tag added in between, then this path will no longer works.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indent="0">
              <a:lnSpc>
                <a:spcPct val="100000"/>
              </a:lnSpc>
              <a:buClrTx/>
              <a:buSzTx/>
              <a:buNone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rgbClr val="0097E6"/>
                </a:solidFill>
                <a:effectLst/>
                <a:latin typeface="+mj-lt"/>
              </a:rPr>
              <a:t>Example:</a:t>
            </a:r>
            <a:endParaRPr lang="en-US" altLang="en-US" sz="2400" dirty="0">
              <a:solidFill>
                <a:srgbClr val="333333"/>
              </a:solidFill>
              <a:latin typeface="Georgia" panose="02040502050405020303" pitchFamily="18" charset="0"/>
            </a:endParaRPr>
          </a:p>
          <a:p>
            <a:pPr marL="342900">
              <a:lnSpc>
                <a:spcPct val="100000"/>
              </a:lnSpc>
              <a:buClr>
                <a:srgbClr val="0097E6"/>
              </a:buClr>
              <a:buSzTx/>
              <a:buFont typeface="Wingdings" panose="05000000000000000000" pitchFamily="2" charset="2"/>
              <a:buChar char="ü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If the Path we defined as 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html/head/body/table/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tbody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/tr/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C7254E"/>
                </a:solidFill>
                <a:effectLst/>
                <a:latin typeface="Menlo"/>
              </a:rPr>
              <a:t>th</a:t>
            </a:r>
            <a:endParaRPr lang="en-US" altLang="en-US" sz="2800" b="1" dirty="0"/>
          </a:p>
          <a:p>
            <a:pPr marL="342900">
              <a:lnSpc>
                <a:spcPct val="100000"/>
              </a:lnSpc>
              <a:buClr>
                <a:srgbClr val="0097E6"/>
              </a:buClr>
              <a:buSzTx/>
              <a:buFont typeface="Wingdings" panose="05000000000000000000" pitchFamily="2" charset="2"/>
              <a:buChar char="ü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If there is a tag that has added between body and table as </a:t>
            </a:r>
            <a:r>
              <a:rPr lang="en-US" altLang="en-US" sz="2800" b="1" dirty="0">
                <a:solidFill>
                  <a:srgbClr val="C7254E"/>
                </a:solidFill>
                <a:latin typeface="Menlo"/>
              </a:rPr>
              <a:t>html/head/body/form/table/</a:t>
            </a:r>
            <a:r>
              <a:rPr lang="en-US" altLang="en-US" sz="2800" b="1" dirty="0" err="1">
                <a:solidFill>
                  <a:srgbClr val="C7254E"/>
                </a:solidFill>
                <a:latin typeface="Menlo"/>
              </a:rPr>
              <a:t>tbody</a:t>
            </a:r>
            <a:r>
              <a:rPr lang="en-US" altLang="en-US" sz="2800" b="1" dirty="0">
                <a:solidFill>
                  <a:srgbClr val="C7254E"/>
                </a:solidFill>
                <a:latin typeface="Menlo"/>
              </a:rPr>
              <a:t>/tr/</a:t>
            </a:r>
            <a:r>
              <a:rPr lang="en-US" altLang="en-US" sz="2800" b="1" dirty="0" err="1">
                <a:solidFill>
                  <a:srgbClr val="C7254E"/>
                </a:solidFill>
                <a:latin typeface="Menlo"/>
              </a:rPr>
              <a:t>th</a:t>
            </a:r>
            <a:endParaRPr lang="en-US" altLang="en-US" sz="2400" b="1" dirty="0">
              <a:solidFill>
                <a:srgbClr val="C7254E"/>
              </a:solidFill>
              <a:latin typeface="Menlo"/>
            </a:endParaRPr>
          </a:p>
          <a:p>
            <a:pPr marL="342900">
              <a:lnSpc>
                <a:spcPct val="100000"/>
              </a:lnSpc>
              <a:buClr>
                <a:srgbClr val="0097E6"/>
              </a:buClr>
              <a:buSzTx/>
              <a:buFont typeface="Wingdings" panose="05000000000000000000" pitchFamily="2" charset="2"/>
              <a:buChar char="ü"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Georgia" panose="02040502050405020303" pitchFamily="18" charset="0"/>
              </a:rPr>
              <a:t>The first path will not work as the 'form' tag added in between</a:t>
            </a: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55F835-009D-4F7B-8618-BDCA0EFC8D7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Types of XPATH</a:t>
            </a:r>
          </a:p>
        </p:txBody>
      </p:sp>
    </p:spTree>
    <p:extLst>
      <p:ext uri="{BB962C8B-B14F-4D97-AF65-F5344CB8AC3E}">
        <p14:creationId xmlns:p14="http://schemas.microsoft.com/office/powerpoint/2010/main" val="23936594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972D0-6C36-41A5-B213-56D3F2765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86600"/>
            <a:ext cx="10058400" cy="967125"/>
          </a:xfrm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Relative XPATH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60AD0A8-1A4D-4077-BF6F-39FA62C7FF9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578950" y="1308421"/>
            <a:ext cx="11105050" cy="5262979"/>
          </a:xfrm>
          <a:prstGeom prst="rect">
            <a:avLst/>
          </a:prstGeom>
          <a:solidFill>
            <a:srgbClr val="F9F2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+mj-lt"/>
              </a:rPr>
              <a:t>A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 </a:t>
            </a:r>
            <a:r>
              <a:rPr lang="en-US" altLang="en-US" sz="2400" dirty="0">
                <a:solidFill>
                  <a:srgbClr val="333333"/>
                </a:solidFill>
                <a:latin typeface="+mj-lt"/>
              </a:rPr>
              <a:t>relative </a:t>
            </a:r>
            <a:r>
              <a:rPr lang="en-US" altLang="en-US" sz="2400" dirty="0" err="1">
                <a:solidFill>
                  <a:srgbClr val="333333"/>
                </a:solidFill>
                <a:latin typeface="+mj-lt"/>
              </a:rPr>
              <a:t>xpath</a:t>
            </a:r>
            <a:r>
              <a:rPr lang="en-US" altLang="en-US" sz="2400" dirty="0">
                <a:solidFill>
                  <a:srgbClr val="333333"/>
                </a:solidFill>
                <a:latin typeface="+mj-lt"/>
              </a:rPr>
              <a:t> is one where the path starts from the node of your choice - it doesn't need to start from the root node. It starts with Double forward </a:t>
            </a:r>
            <a:r>
              <a:rPr lang="en-US" altLang="en-US" sz="2400" b="1" dirty="0">
                <a:solidFill>
                  <a:srgbClr val="333333"/>
                </a:solidFill>
                <a:latin typeface="+mj-lt"/>
              </a:rPr>
              <a:t>slash(//)</a:t>
            </a:r>
          </a:p>
          <a:p>
            <a:pPr marL="3429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latin typeface="+mj-lt"/>
              </a:rPr>
              <a:t>Syntax: //table/</a:t>
            </a:r>
            <a:r>
              <a:rPr lang="en-US" altLang="en-US" sz="2400" b="1" dirty="0" err="1">
                <a:solidFill>
                  <a:srgbClr val="C00000"/>
                </a:solidFill>
                <a:latin typeface="+mj-lt"/>
              </a:rPr>
              <a:t>tbody</a:t>
            </a:r>
            <a:r>
              <a:rPr lang="en-US" altLang="en-US" sz="2400" b="1" dirty="0">
                <a:solidFill>
                  <a:srgbClr val="C00000"/>
                </a:solidFill>
                <a:latin typeface="+mj-lt"/>
              </a:rPr>
              <a:t>/tr/</a:t>
            </a:r>
            <a:r>
              <a:rPr lang="en-US" altLang="en-US" sz="2400" b="1" dirty="0" err="1">
                <a:solidFill>
                  <a:srgbClr val="C00000"/>
                </a:solidFill>
                <a:latin typeface="+mj-lt"/>
              </a:rPr>
              <a:t>th</a:t>
            </a:r>
            <a:endParaRPr lang="en-US" altLang="en-US" sz="2400" b="1" dirty="0">
              <a:solidFill>
                <a:srgbClr val="C00000"/>
              </a:solidFill>
              <a:latin typeface="+mj-lt"/>
            </a:endParaRPr>
          </a:p>
          <a:p>
            <a:pPr marL="342900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en-US" sz="2400" b="1" dirty="0">
                <a:solidFill>
                  <a:srgbClr val="C00000"/>
                </a:solidFill>
                <a:latin typeface="+mj-lt"/>
              </a:rPr>
              <a:t>Other example :- .//*[@id='username’]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rgbClr val="0097E6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C00000"/>
                </a:solidFill>
                <a:latin typeface="+mj-lt"/>
              </a:rPr>
              <a:t>'.'</a:t>
            </a:r>
            <a:r>
              <a:rPr lang="en-US" altLang="en-US" sz="2400" b="1" dirty="0">
                <a:solidFill>
                  <a:srgbClr val="0097E6"/>
                </a:solidFill>
                <a:latin typeface="+mj-lt"/>
              </a:rPr>
              <a:t> </a:t>
            </a:r>
            <a:r>
              <a:rPr lang="en-US" altLang="en-US" sz="2400" dirty="0">
                <a:solidFill>
                  <a:srgbClr val="0097E6"/>
                </a:solidFill>
                <a:latin typeface="+mj-lt"/>
              </a:rPr>
              <a:t>at the start indicates that the processing will start from the current node.</a:t>
            </a:r>
            <a:br>
              <a:rPr lang="en-US" altLang="en-US" sz="2400" dirty="0">
                <a:solidFill>
                  <a:srgbClr val="333333"/>
                </a:solidFill>
                <a:latin typeface="+mj-lt"/>
              </a:rPr>
            </a:br>
            <a:r>
              <a:rPr lang="en-US" altLang="en-US" sz="2400" b="1" dirty="0">
                <a:solidFill>
                  <a:srgbClr val="C00000"/>
                </a:solidFill>
                <a:latin typeface="+mj-lt"/>
              </a:rPr>
              <a:t>'*'</a:t>
            </a:r>
            <a:r>
              <a:rPr lang="en-US" altLang="en-US" sz="2400" dirty="0">
                <a:solidFill>
                  <a:srgbClr val="C00000"/>
                </a:solidFill>
                <a:latin typeface="+mj-lt"/>
              </a:rPr>
              <a:t> </a:t>
            </a:r>
            <a:r>
              <a:rPr lang="en-US" altLang="en-US" sz="2400" dirty="0">
                <a:solidFill>
                  <a:srgbClr val="0097E6"/>
                </a:solidFill>
                <a:latin typeface="+mj-lt"/>
              </a:rPr>
              <a:t>is used for selecting all the element nodes descending from the current node with @id-attribute-value equal to 'username’.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2400" dirty="0">
              <a:solidFill>
                <a:srgbClr val="0097E6"/>
              </a:solidFill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333333"/>
                </a:solidFill>
                <a:latin typeface="+mj-lt"/>
              </a:rPr>
              <a:t>Advantage:</a:t>
            </a:r>
            <a:r>
              <a:rPr lang="en-US" altLang="en-US" sz="2400" dirty="0">
                <a:solidFill>
                  <a:srgbClr val="333333"/>
                </a:solidFill>
                <a:latin typeface="+mj-lt"/>
              </a:rPr>
              <a:t> You can start from the middle or in between.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b="1" dirty="0">
                <a:solidFill>
                  <a:srgbClr val="333333"/>
                </a:solidFill>
                <a:latin typeface="+mj-lt"/>
              </a:rPr>
              <a:t>Disadvantage:</a:t>
            </a:r>
            <a:r>
              <a:rPr lang="en-US" altLang="en-US" sz="2400" dirty="0">
                <a:solidFill>
                  <a:srgbClr val="333333"/>
                </a:solidFill>
                <a:latin typeface="+mj-lt"/>
              </a:rPr>
              <a:t> It takes more time in identifying the element as we specify the partial path not (exact path).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400" dirty="0">
                <a:solidFill>
                  <a:srgbClr val="333333"/>
                </a:solidFill>
                <a:latin typeface="+mj-lt"/>
              </a:rPr>
              <a:t>If there are multiple elements for the same path, it will select the first element that is identified</a:t>
            </a:r>
          </a:p>
        </p:txBody>
      </p:sp>
    </p:spTree>
    <p:extLst>
      <p:ext uri="{BB962C8B-B14F-4D97-AF65-F5344CB8AC3E}">
        <p14:creationId xmlns:p14="http://schemas.microsoft.com/office/powerpoint/2010/main" val="32869063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2D1D-13C8-42FF-B557-D65771F4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A44FF-EDCB-4409-A6C6-6348020A7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600" b="1" dirty="0"/>
          </a:p>
          <a:p>
            <a:pPr algn="ctr"/>
            <a:r>
              <a:rPr lang="en-US" sz="3600" b="1" dirty="0">
                <a:hlinkClick r:id="rId2"/>
              </a:rPr>
              <a:t>https://www.seleniumeasy.com/selenium-tutorials/xpath-tutorial-for-selenium</a:t>
            </a:r>
            <a:endParaRPr lang="en-US" sz="3600" b="1" dirty="0"/>
          </a:p>
          <a:p>
            <a:pPr algn="ctr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9740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5DE523F-21BA-4ACB-A0D1-5CCBABD3DA3A}"/>
              </a:ext>
            </a:extLst>
          </p:cNvPr>
          <p:cNvSpPr/>
          <p:nvPr/>
        </p:nvSpPr>
        <p:spPr>
          <a:xfrm>
            <a:off x="980094" y="2094119"/>
            <a:ext cx="102213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</a:t>
            </a:r>
            <a:endParaRPr lang="en-PK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03D34E8-FE1C-973A-44FA-FB528DF76DC7}"/>
              </a:ext>
            </a:extLst>
          </p:cNvPr>
          <p:cNvGrpSpPr/>
          <p:nvPr/>
        </p:nvGrpSpPr>
        <p:grpSpPr>
          <a:xfrm>
            <a:off x="2426386" y="441962"/>
            <a:ext cx="7608120" cy="6416038"/>
            <a:chOff x="2031999" y="-445142"/>
            <a:chExt cx="8128000" cy="6854460"/>
          </a:xfrm>
        </p:grpSpPr>
        <p:graphicFrame>
          <p:nvGraphicFramePr>
            <p:cNvPr id="20" name="Diagram 19">
              <a:extLst>
                <a:ext uri="{FF2B5EF4-FFF2-40B4-BE49-F238E27FC236}">
                  <a16:creationId xmlns:a16="http://schemas.microsoft.com/office/drawing/2014/main" id="{A94FCC28-0156-8EDD-488F-514E0E0A4510}"/>
                </a:ext>
              </a:extLst>
            </p:cNvPr>
            <p:cNvGraphicFramePr/>
            <p:nvPr/>
          </p:nvGraphicFramePr>
          <p:xfrm>
            <a:off x="2031999" y="-445142"/>
            <a:ext cx="8128000" cy="5418667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1B6ED0D5-1C5A-C6D1-18BE-7A06BA7DCD5D}"/>
                </a:ext>
              </a:extLst>
            </p:cNvPr>
            <p:cNvGrpSpPr/>
            <p:nvPr/>
          </p:nvGrpSpPr>
          <p:grpSpPr>
            <a:xfrm>
              <a:off x="6512299" y="2703411"/>
              <a:ext cx="662940" cy="504764"/>
              <a:chOff x="6515100" y="4468761"/>
              <a:chExt cx="662940" cy="504764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3D28116-857C-8B6A-7D56-E87B66B3F2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8040" y="4468761"/>
                <a:ext cx="0" cy="504764"/>
              </a:xfrm>
              <a:prstGeom prst="line">
                <a:avLst/>
              </a:prstGeom>
              <a:ln>
                <a:solidFill>
                  <a:srgbClr val="09D27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7B6C293-EB62-E78F-FFFD-717BAAC83C08}"/>
                  </a:ext>
                </a:extLst>
              </p:cNvPr>
              <p:cNvCxnSpPr/>
              <p:nvPr/>
            </p:nvCxnSpPr>
            <p:spPr>
              <a:xfrm>
                <a:off x="6515100" y="4973525"/>
                <a:ext cx="662940" cy="0"/>
              </a:xfrm>
              <a:prstGeom prst="line">
                <a:avLst/>
              </a:prstGeom>
              <a:ln>
                <a:solidFill>
                  <a:srgbClr val="09D274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2" name="Arc 21">
              <a:extLst>
                <a:ext uri="{FF2B5EF4-FFF2-40B4-BE49-F238E27FC236}">
                  <a16:creationId xmlns:a16="http://schemas.microsoft.com/office/drawing/2014/main" id="{06060906-8894-40E9-0EC6-791A419529C0}"/>
                </a:ext>
              </a:extLst>
            </p:cNvPr>
            <p:cNvSpPr/>
            <p:nvPr/>
          </p:nvSpPr>
          <p:spPr>
            <a:xfrm>
              <a:off x="5733762" y="5413049"/>
              <a:ext cx="876845" cy="876845"/>
            </a:xfrm>
            <a:prstGeom prst="arc">
              <a:avLst>
                <a:gd name="adj1" fmla="val 2400000"/>
                <a:gd name="adj2" fmla="val 840000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A81FC5F3-D60D-340B-AECE-16A27F406544}"/>
                </a:ext>
              </a:extLst>
            </p:cNvPr>
            <p:cNvSpPr/>
            <p:nvPr/>
          </p:nvSpPr>
          <p:spPr>
            <a:xfrm>
              <a:off x="5733763" y="4316378"/>
              <a:ext cx="876845" cy="831650"/>
            </a:xfrm>
            <a:prstGeom prst="arc">
              <a:avLst>
                <a:gd name="adj1" fmla="val 2400000"/>
                <a:gd name="adj2" fmla="val 840000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0862B9D8-DF8D-50C8-0404-65EDA339E40E}"/>
                </a:ext>
              </a:extLst>
            </p:cNvPr>
            <p:cNvSpPr/>
            <p:nvPr/>
          </p:nvSpPr>
          <p:spPr>
            <a:xfrm>
              <a:off x="5720114" y="5532473"/>
              <a:ext cx="876845" cy="876845"/>
            </a:xfrm>
            <a:prstGeom prst="arc">
              <a:avLst>
                <a:gd name="adj1" fmla="val 13200000"/>
                <a:gd name="adj2" fmla="val 1920000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9B92DFCE-21ED-E458-26CC-00C7719E5AD1}"/>
                </a:ext>
              </a:extLst>
            </p:cNvPr>
            <p:cNvSpPr/>
            <p:nvPr/>
          </p:nvSpPr>
          <p:spPr>
            <a:xfrm>
              <a:off x="5720115" y="4338618"/>
              <a:ext cx="876845" cy="876845"/>
            </a:xfrm>
            <a:prstGeom prst="arc">
              <a:avLst>
                <a:gd name="adj1" fmla="val 13200000"/>
                <a:gd name="adj2" fmla="val 19200000"/>
              </a:avLst>
            </a:prstGeom>
            <a:scene3d>
              <a:camera prst="orthographicFront">
                <a:rot lat="0" lon="0" rev="0"/>
              </a:camera>
              <a:lightRig rig="contrasting" dir="t">
                <a:rot lat="0" lon="0" rev="1200000"/>
              </a:lightRig>
            </a:scene3d>
            <a:sp3d z="-110000"/>
          </p:spPr>
          <p:style>
            <a:lnRef idx="2">
              <a:schemeClr val="accent1">
                <a:shade val="60000"/>
                <a:hueOff val="0"/>
                <a:satOff val="0"/>
                <a:lumOff val="0"/>
                <a:alphaOff val="0"/>
              </a:schemeClr>
            </a:lnRef>
            <a:fillRef idx="0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02D6814-CE86-0832-7F05-2C7108E3B164}"/>
                </a:ext>
              </a:extLst>
            </p:cNvPr>
            <p:cNvCxnSpPr/>
            <p:nvPr/>
          </p:nvCxnSpPr>
          <p:spPr>
            <a:xfrm>
              <a:off x="6172184" y="3945194"/>
              <a:ext cx="0" cy="3711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AE4D00A-8C10-465E-9A4F-E27CB4328F0D}"/>
                </a:ext>
              </a:extLst>
            </p:cNvPr>
            <p:cNvCxnSpPr/>
            <p:nvPr/>
          </p:nvCxnSpPr>
          <p:spPr>
            <a:xfrm>
              <a:off x="6158536" y="5148028"/>
              <a:ext cx="0" cy="37118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1E1D08F-A0F7-7F4A-EF03-50FF1AC0979F}"/>
                </a:ext>
              </a:extLst>
            </p:cNvPr>
            <p:cNvSpPr txBox="1"/>
            <p:nvPr/>
          </p:nvSpPr>
          <p:spPr>
            <a:xfrm>
              <a:off x="5482219" y="4573054"/>
              <a:ext cx="1468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Selenium 3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F94A797-AF5F-4B2C-A9E6-B23B3910DACC}"/>
                </a:ext>
              </a:extLst>
            </p:cNvPr>
            <p:cNvSpPr txBox="1"/>
            <p:nvPr/>
          </p:nvSpPr>
          <p:spPr>
            <a:xfrm>
              <a:off x="5497625" y="5749441"/>
              <a:ext cx="146867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latin typeface="+mn-lt"/>
                </a:rPr>
                <a:t>Selenium</a:t>
              </a:r>
              <a:r>
                <a:rPr lang="en-US" sz="2000" dirty="0"/>
                <a:t> 4</a:t>
              </a:r>
            </a:p>
          </p:txBody>
        </p:sp>
      </p:grpSp>
      <p:sp>
        <p:nvSpPr>
          <p:cNvPr id="32" name="Google Shape;185;g132002541ac_0_27">
            <a:extLst>
              <a:ext uri="{FF2B5EF4-FFF2-40B4-BE49-F238E27FC236}">
                <a16:creationId xmlns:a16="http://schemas.microsoft.com/office/drawing/2014/main" id="{6605A4B3-C318-B70F-F627-20CF5DA3CF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8646" y="133122"/>
            <a:ext cx="10744200" cy="820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6000" b="1" dirty="0">
                <a:solidFill>
                  <a:schemeClr val="accent5"/>
                </a:solidFill>
              </a:rPr>
              <a:t>Selenium Components</a:t>
            </a:r>
            <a:endParaRPr sz="6000" b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43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4B3A-EE22-458F-8B15-CD61696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Selectors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CA7560-BFD1-457E-8E99-FEC4CEA66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450EA2-3954-4FB9-BE00-A0F1407BD43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Contextual Selectors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7477AFE-3AB3-460F-B252-19CA897D1236}"/>
              </a:ext>
            </a:extLst>
          </p:cNvPr>
          <p:cNvGraphicFramePr>
            <a:graphicFrameLocks noGrp="1"/>
          </p:cNvGraphicFramePr>
          <p:nvPr/>
        </p:nvGraphicFramePr>
        <p:xfrm>
          <a:off x="797856" y="286600"/>
          <a:ext cx="11098308" cy="590801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549154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5549154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Locator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Explanation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//</a:t>
                      </a:r>
                      <a:r>
                        <a:rPr lang="en-US" sz="2200" b="1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image element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//</a:t>
                      </a:r>
                      <a:r>
                        <a:rPr lang="en-US" sz="2200" b="1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/*[1]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first child of element </a:t>
                      </a:r>
                      <a:r>
                        <a:rPr lang="en-US" sz="2200" b="0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//ul/child::li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first child 'li' of 'ul'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//</a:t>
                      </a:r>
                      <a:r>
                        <a:rPr lang="en-US" sz="2200" b="1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[1]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first </a:t>
                      </a:r>
                      <a:r>
                        <a:rPr lang="en-US" sz="2200" b="0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 child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//</a:t>
                      </a:r>
                      <a:r>
                        <a:rPr lang="en-US" sz="2200" b="1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/*[last()]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last child of element </a:t>
                      </a:r>
                      <a:r>
                        <a:rPr lang="en-US" sz="2200" b="0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//</a:t>
                      </a:r>
                      <a:r>
                        <a:rPr lang="en-US" sz="2200" b="1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[last()]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last </a:t>
                      </a:r>
                      <a:r>
                        <a:rPr lang="en-US" sz="2200" b="0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 child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2725273154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//</a:t>
                      </a:r>
                      <a:r>
                        <a:rPr lang="en-US" sz="2200" b="1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[last()-1]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second last </a:t>
                      </a:r>
                      <a:r>
                        <a:rPr lang="en-US" sz="2200" b="0" dirty="0" err="1">
                          <a:solidFill>
                            <a:srgbClr val="555555"/>
                          </a:solidFill>
                          <a:effectLst/>
                        </a:rPr>
                        <a:t>img</a:t>
                      </a: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 child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2812951042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</a:rPr>
                        <a:t>//ul[*]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0" dirty="0">
                          <a:solidFill>
                            <a:srgbClr val="555555"/>
                          </a:solidFill>
                          <a:effectLst/>
                        </a:rPr>
                        <a:t>'ul' that has children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16592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85334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4B3A-EE22-458F-8B15-CD61696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Selectors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450EA2-3954-4FB9-BE00-A0F1407BD43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Attribute Selectors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7477AFE-3AB3-460F-B252-19CA897D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1834860"/>
              </p:ext>
            </p:extLst>
          </p:nvPr>
        </p:nvGraphicFramePr>
        <p:xfrm>
          <a:off x="577326" y="135045"/>
          <a:ext cx="11068574" cy="658643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407762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6660812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60210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Locator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Explanation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</a:t>
                      </a:r>
                      <a:r>
                        <a:rPr lang="en-US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img</a:t>
                      </a:r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[@id='myId']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image element with @id= '</a:t>
                      </a:r>
                      <a:r>
                        <a:rPr lang="en-US" b="0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myId</a:t>
                      </a:r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</a:t>
                      </a:r>
                      <a:r>
                        <a:rPr lang="en-US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img</a:t>
                      </a:r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[@id!='myId']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image elements with @id not equal to '</a:t>
                      </a:r>
                      <a:r>
                        <a:rPr lang="en-US" b="0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myId</a:t>
                      </a:r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557542074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</a:t>
                      </a:r>
                      <a:r>
                        <a:rPr lang="en-US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img</a:t>
                      </a:r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[@name]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image elements that have name attribute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028345934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//*[contains(@id, 'Id')]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 with @id containing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//*[starts-with(@id, 'Id')]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 with @id starting with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//*[ends-with(@id, 'Id')]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 with @id ending with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//*[matches(@id, 'r')]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 with @id matching regex ‘r’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//*[@name='myName']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image element with @name= '</a:t>
                      </a:r>
                      <a:r>
                        <a:rPr lang="en-US" b="0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myName</a:t>
                      </a:r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725273154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//*[@id='X' or @name='X']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 with @id X or a name X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812951042"/>
                  </a:ext>
                </a:extLst>
              </a:tr>
              <a:tr h="595575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//*[@name="N"][@value="v"]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 with @name N &amp; specified @value ‘v’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592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15450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4B3A-EE22-458F-8B15-CD61696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Selectors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450EA2-3954-4FB9-BE00-A0F1407BD43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Attribute Selectors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7477AFE-3AB3-460F-B252-19CA897D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730617"/>
              </p:ext>
            </p:extLst>
          </p:nvPr>
        </p:nvGraphicFramePr>
        <p:xfrm>
          <a:off x="684678" y="160550"/>
          <a:ext cx="10822644" cy="653690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411322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5411322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581408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Locator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Explanation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575101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//*[@name="N" and @value="v"]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 with @name N &amp; specified @value ‘v’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838841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//*[@name="N" and not(@value="v")]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 with @name N &amp; not specified @value ‘v’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557542074"/>
                  </a:ext>
                </a:extLst>
              </a:tr>
              <a:tr h="575101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//input[@type="submit"]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input of type submit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028345934"/>
                  </a:ext>
                </a:extLst>
              </a:tr>
              <a:tr h="575101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//a[@href="url"]​​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anchor with target link 'url'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838841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//section[//h1[@id='hi']]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returns &lt;section&gt; if it has an &lt;h1&gt; descendant with @id= 'hi'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575101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//*[@id="TestTable"]//tr[3]//td[2]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cell by row and column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575101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//input[@checked]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checkbox (or radio button) that is checked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  <a:tr h="575101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//a[@disabled]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all 'a' elements that are disabled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725273154"/>
                  </a:ext>
                </a:extLst>
              </a:tr>
              <a:tr h="575101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//a[@price &gt; 2.50]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'a' with price &gt; 2.5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81295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98365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3450EA2-3954-4FB9-BE00-A0F1407BD43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XPath Methods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7477AFE-3AB3-460F-B252-19CA897D1236}"/>
              </a:ext>
            </a:extLst>
          </p:cNvPr>
          <p:cNvGraphicFramePr>
            <a:graphicFrameLocks noGrp="1"/>
          </p:cNvGraphicFramePr>
          <p:nvPr/>
        </p:nvGraphicFramePr>
        <p:xfrm>
          <a:off x="797856" y="1436370"/>
          <a:ext cx="11098308" cy="39852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100921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5997387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Locator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Explanation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//table[count(tr) &gt; 1]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200" b="0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return table with more than 1 row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//*[.="t"]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200" b="0" i="0" u="none" strike="noStrike" cap="none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element containing text 't' exactly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i="0" u="none" strike="noStrike" cap="none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//a[contains(text(), "Log Out")]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200" b="0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anchor with inner text containing 'Log Out'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//a[not(contains(text(), "Log Out"))]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200" b="0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anchor with inner text not containing 'Log Out'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//a[not(@disabled)]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200" b="0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all 'a' elements that are not disabled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83557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4B3A-EE22-458F-8B15-CD61696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Selectors</a:t>
            </a:r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450EA2-3954-4FB9-BE00-A0F1407BD43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Axis Navigation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7477AFE-3AB3-460F-B252-19CA897D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464371"/>
              </p:ext>
            </p:extLst>
          </p:nvPr>
        </p:nvGraphicFramePr>
        <p:xfrm>
          <a:off x="650165" y="596312"/>
          <a:ext cx="10952630" cy="554467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777753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5174877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Locator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Explanation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//td[preceding-sibling::td="t"]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cell immediately following cell containing 't' exactly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//td[preceding-sibling::td[contains(.,"t")]]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cell immediately following cell containing 't'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//input/following-sibling::a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'a' following some sibling 'input'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//a/following-sibling::*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sibling element immediately following 'a'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//input/preceding-sibling::a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'a' preceding some sibling 'input'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//input/preceding-sibling::*[1]</a:t>
                      </a:r>
                      <a:endParaRPr lang="en-US" sz="2200" b="0" dirty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sibling element immediately preceding 'input'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725273154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200" b="1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//img[@id='MyId']::parent/*</a:t>
                      </a:r>
                      <a:endParaRPr lang="en-US" sz="2200" b="0">
                        <a:solidFill>
                          <a:srgbClr val="555555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000" b="0" dirty="0">
                          <a:solidFill>
                            <a:srgbClr val="555555"/>
                          </a:solidFill>
                          <a:effectLst/>
                          <a:latin typeface="+mj-lt"/>
                        </a:rPr>
                        <a:t>the parent of image with id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8129510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67485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23450EA2-3954-4FB9-BE00-A0F1407BD43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Math methods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7477AFE-3AB3-460F-B252-19CA897D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5500869"/>
              </p:ext>
            </p:extLst>
          </p:nvPr>
        </p:nvGraphicFramePr>
        <p:xfrm>
          <a:off x="515450" y="842620"/>
          <a:ext cx="11098308" cy="505206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5100921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5997387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Locator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>
                          <a:solidFill>
                            <a:srgbClr val="FFFFFF"/>
                          </a:solidFill>
                          <a:effectLst/>
                          <a:latin typeface="+mj-lt"/>
                        </a:rPr>
                        <a:t>Explanation</a:t>
                      </a:r>
                      <a:endParaRPr lang="en-US" sz="24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ceiling(number)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evaluates a decimal number and returns the smallest integer greater than or equal to the decimal number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floor(number)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evaluates a decimal number and returns the largest integer less than or equal to the decimal number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round(decimal)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returns a number that is the nearest integer to the given number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sum(node-set)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returns a number that is the sum of the numeric values of each node in a given node-set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1800" b="1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ceiling(number)</a:t>
                      </a: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i="0" u="none" strike="noStrike" cap="none" dirty="0">
                          <a:solidFill>
                            <a:srgbClr val="555555"/>
                          </a:solidFill>
                          <a:effectLst/>
                          <a:latin typeface="+mj-lt"/>
                          <a:ea typeface="+mn-ea"/>
                          <a:cs typeface="+mn-cs"/>
                          <a:sym typeface="Arial"/>
                        </a:rPr>
                        <a:t>evaluates a decimal number and returns the smallest integer greater than or equal to the decimal number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87204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4B3A-EE22-458F-8B15-CD61696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Selectors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CA7560-BFD1-457E-8E99-FEC4CEA66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450EA2-3954-4FB9-BE00-A0F1407BD43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String Methods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7477AFE-3AB3-460F-B252-19CA897D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8982932"/>
              </p:ext>
            </p:extLst>
          </p:nvPr>
        </p:nvGraphicFramePr>
        <p:xfrm>
          <a:off x="577326" y="410964"/>
          <a:ext cx="11098308" cy="591537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478309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7619999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Locator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Explanation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contains(space-string, planet-string)</a:t>
                      </a:r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determines whether the first argument string contains the second argument string and returns boolean true or false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concat</a:t>
                      </a:r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(string1, string2 [</a:t>
                      </a:r>
                      <a:r>
                        <a:rPr lang="en-US" sz="1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stringn</a:t>
                      </a:r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]*)</a:t>
                      </a:r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concatenates two or more strings and returns the resulting string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670314648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normalize-space(string)</a:t>
                      </a:r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strips leading and trailing white-space from a string, replaces sequences of whitespace characters by a single space, and returns the resulting string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starts-with(</a:t>
                      </a:r>
                      <a:r>
                        <a:rPr lang="en-US" sz="1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spacetrack</a:t>
                      </a:r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, space)</a:t>
                      </a:r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checks whether the first string starts with the second string and returns true or false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string-length([string])</a:t>
                      </a:r>
                      <a:endParaRPr lang="en-US" sz="1400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returns a number equal to the number of characters in a given string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substring(string, start [length])</a:t>
                      </a:r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returns a part of a given string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substring-after(</a:t>
                      </a:r>
                      <a:r>
                        <a:rPr lang="en-US" sz="1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spacetrack</a:t>
                      </a:r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, track)</a:t>
                      </a:r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returns a string that is the rest of a given string after a given substring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725273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substring-before(</a:t>
                      </a:r>
                      <a:r>
                        <a:rPr lang="en-US" sz="1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spacetrack</a:t>
                      </a:r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, </a:t>
                      </a:r>
                      <a:r>
                        <a:rPr lang="en-US" sz="1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tra</a:t>
                      </a:r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)</a:t>
                      </a:r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returns a string that is the rest of a given string before a given substring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812951042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translate(string, </a:t>
                      </a:r>
                      <a:r>
                        <a:rPr lang="en-US" sz="1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ghj</a:t>
                      </a:r>
                      <a:r>
                        <a:rPr lang="en-US" sz="1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, GHJ)</a:t>
                      </a:r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2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evaluates a string and a set of characters to translate and returns the translated string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592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4172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317153c932_0_0"/>
          <p:cNvSpPr txBox="1">
            <a:spLocks noGrp="1"/>
          </p:cNvSpPr>
          <p:nvPr>
            <p:ph type="ctrTitle"/>
          </p:nvPr>
        </p:nvSpPr>
        <p:spPr>
          <a:xfrm>
            <a:off x="1097280" y="1645920"/>
            <a:ext cx="10453036" cy="35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Arial"/>
              <a:buNone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CSS Selectors</a:t>
            </a:r>
            <a:endParaRPr b="1" dirty="0">
              <a:solidFill>
                <a:schemeClr val="accent5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46432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84D9-5874-4A5F-AB03-1F2FBCDAE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CSS Selector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0AE7E5A-6B68-47D1-9BFB-956F28608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24902" y="1833337"/>
            <a:ext cx="10143173" cy="460380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When we don't have an option to choose Id or Name, we should prefer using CSS locators as the best alternative.</a:t>
            </a:r>
          </a:p>
          <a:p>
            <a:pPr marL="285750" indent="-28575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</a:b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CSS is "Cascading Style Sheets" and it is defined to display HTML in structured and colorful styles applied to the webpage.</a:t>
            </a:r>
          </a:p>
          <a:p>
            <a:pPr marL="171450" indent="-17145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Selectors are patterns that match against elements in a tree and as such form one of several technologies that can be used to select nodes in an XML document. </a:t>
            </a:r>
          </a:p>
          <a:p>
            <a:pPr marL="285750" indent="-28575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  <a:p>
            <a:pPr marL="285750" indent="-28575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+mj-lt"/>
              </a:rPr>
              <a:t>CSS has more Advantages than XPath and is much faster and simpler than XPath.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1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0097E6"/>
                </a:solidFill>
                <a:effectLst/>
                <a:latin typeface="+mj-lt"/>
              </a:rPr>
              <a:t>Syntax: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rgbClr val="0097E6"/>
              </a:solidFill>
              <a:effectLst/>
              <a:latin typeface="+mj-l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+mj-lt"/>
              </a:rPr>
              <a:t>tagName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</a:rPr>
              <a:t>[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+mj-lt"/>
              </a:rPr>
              <a:t>attributename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</a:rPr>
              <a:t>=</a:t>
            </a:r>
            <a:r>
              <a:rPr kumimoji="0" lang="en-US" altLang="en-US" sz="2800" b="1" i="0" u="none" strike="noStrike" cap="none" normalizeH="0" baseline="0" dirty="0" err="1">
                <a:ln>
                  <a:noFill/>
                </a:ln>
                <a:solidFill>
                  <a:srgbClr val="C00000"/>
                </a:solidFill>
                <a:effectLst/>
                <a:latin typeface="+mj-lt"/>
              </a:rPr>
              <a:t>attributeValue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+mj-lt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Example 1: input[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97E6"/>
                </a:solidFill>
                <a:effectLst/>
                <a:latin typeface="+mj-lt"/>
              </a:rPr>
              <a:t>id=email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Example 2: input[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8888FF"/>
                </a:solidFill>
                <a:effectLst/>
                <a:latin typeface="+mj-lt"/>
              </a:rPr>
              <a:t>name=email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][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97E6"/>
                </a:solidFill>
                <a:effectLst/>
                <a:latin typeface="+mj-lt"/>
              </a:rPr>
              <a:t>type=text</a:t>
            </a: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+mj-lt"/>
              </a:rPr>
              <a:t>]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j-lt"/>
              </a:rPr>
              <a:t> </a:t>
            </a:r>
            <a:endParaRPr kumimoji="0" lang="en-US" altLang="en-US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91176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84D9-5874-4A5F-AB03-1F2FBCDAE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>
                    <a:lumMod val="75000"/>
                  </a:schemeClr>
                </a:solidFill>
              </a:rPr>
              <a:t>CSS Selector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0AE7E5A-6B68-47D1-9BFB-956F286089D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42975" y="2035087"/>
            <a:ext cx="10143173" cy="384667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In CSS there are two special characters that have important roles to play.</a:t>
            </a:r>
          </a:p>
          <a:p>
            <a:pPr algn="l"/>
            <a:endParaRPr lang="en-US" sz="1600" b="1" i="0" dirty="0">
              <a:solidFill>
                <a:srgbClr val="333333"/>
              </a:solidFill>
              <a:effectLst/>
              <a:latin typeface="+mj-lt"/>
            </a:endParaRPr>
          </a:p>
          <a:p>
            <a:pPr lvl="2">
              <a:lnSpc>
                <a:spcPct val="150000"/>
              </a:lnSpc>
              <a:buClr>
                <a:srgbClr val="0097E6"/>
              </a:buClr>
            </a:pPr>
            <a:r>
              <a:rPr lang="en-US" sz="2000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dot(.)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j-lt"/>
              </a:rPr>
              <a:t>refers to a class</a:t>
            </a:r>
          </a:p>
          <a:p>
            <a:pPr lvl="2">
              <a:buClr>
                <a:srgbClr val="0097E6"/>
              </a:buClr>
            </a:pPr>
            <a:r>
              <a:rPr lang="en-US" sz="2000" b="1" dirty="0">
                <a:solidFill>
                  <a:schemeClr val="tx1">
                    <a:lumMod val="50000"/>
                  </a:schemeClr>
                </a:solidFill>
                <a:latin typeface="+mj-lt"/>
              </a:rPr>
              <a:t>Hash(#) </a:t>
            </a:r>
            <a:r>
              <a:rPr lang="en-US" sz="2000" b="1" dirty="0">
                <a:solidFill>
                  <a:srgbClr val="0097E6"/>
                </a:solidFill>
                <a:latin typeface="+mj-lt"/>
              </a:rPr>
              <a:t>refers to Id</a:t>
            </a:r>
          </a:p>
          <a:p>
            <a:pPr algn="l"/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 </a:t>
            </a:r>
          </a:p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Using CSS locators, we can also locate elements with </a:t>
            </a:r>
            <a:r>
              <a:rPr lang="en-US" sz="1600" b="1" i="0" dirty="0">
                <a:solidFill>
                  <a:srgbClr val="333333"/>
                </a:solidFill>
                <a:effectLst/>
                <a:latin typeface="+mj-lt"/>
              </a:rPr>
              <a:t>sub-strings</a:t>
            </a:r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. Which are really helpful when there are dynamically generated ids in the webpage</a:t>
            </a:r>
          </a:p>
          <a:p>
            <a:pPr algn="l"/>
            <a:endParaRPr lang="en-US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pPr algn="l"/>
            <a:r>
              <a:rPr lang="en-US" sz="1600" b="0" i="0" dirty="0">
                <a:solidFill>
                  <a:srgbClr val="333333"/>
                </a:solidFill>
                <a:effectLst/>
                <a:latin typeface="+mj-lt"/>
              </a:rPr>
              <a:t>There are there important special characters in CSS selectors:</a:t>
            </a:r>
          </a:p>
          <a:p>
            <a:pPr marL="114300" lvl="1" indent="0">
              <a:buNone/>
            </a:pPr>
            <a:endParaRPr lang="en-US" sz="1400" dirty="0">
              <a:solidFill>
                <a:srgbClr val="333333"/>
              </a:solidFill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'^'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j-lt"/>
              </a:rPr>
              <a:t>symbol, represents the starting text in a string.</a:t>
            </a:r>
            <a:endParaRPr lang="en-US" sz="2000" dirty="0">
              <a:solidFill>
                <a:srgbClr val="0097E6"/>
              </a:solidFill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'$'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j-lt"/>
              </a:rPr>
              <a:t> symbol represents the ending text in a string.</a:t>
            </a:r>
            <a:endParaRPr lang="en-US" sz="2000" dirty="0">
              <a:solidFill>
                <a:srgbClr val="0097E6"/>
              </a:solidFill>
              <a:latin typeface="+mj-lt"/>
            </a:endParaRP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chemeClr val="tx1">
                    <a:lumMod val="50000"/>
                  </a:schemeClr>
                </a:solidFill>
                <a:effectLst/>
                <a:latin typeface="+mj-lt"/>
              </a:rPr>
              <a:t>'*'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j-lt"/>
              </a:rPr>
              <a:t> symbol represents contains text in a string.</a:t>
            </a:r>
            <a:endParaRPr lang="en-US" sz="2000" b="0" i="0" dirty="0">
              <a:solidFill>
                <a:srgbClr val="0097E6"/>
              </a:solidFill>
              <a:effectLst/>
              <a:latin typeface="+mj-lt"/>
            </a:endParaRPr>
          </a:p>
          <a:p>
            <a:pPr algn="l"/>
            <a:endParaRPr lang="en-US" sz="1600" b="0" i="0" dirty="0">
              <a:solidFill>
                <a:srgbClr val="333333"/>
              </a:solidFill>
              <a:effectLst/>
              <a:latin typeface="+mj-lt"/>
            </a:endParaRPr>
          </a:p>
          <a:p>
            <a:pPr marL="285750" indent="-285750">
              <a:lnSpc>
                <a:spcPct val="100000"/>
              </a:lnSpc>
              <a:buClr>
                <a:srgbClr val="0097E6"/>
              </a:buClr>
              <a:buSzTx/>
              <a:buFont typeface="Arial" panose="020B0604020202020204" pitchFamily="34" charset="0"/>
              <a:buChar char="•"/>
            </a:pP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j-lt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0DF608C-396A-42F8-AA59-A7419AE54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26" y="2497602"/>
            <a:ext cx="2438399" cy="37187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/>
              </a:rPr>
              <a:t>css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input.submitbtn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5EC2D48D-BBE7-461C-893B-247F2B305F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19625" y="2921829"/>
            <a:ext cx="2438399" cy="371876"/>
          </a:xfrm>
          <a:prstGeom prst="rect">
            <a:avLst/>
          </a:prstGeom>
          <a:solidFill>
            <a:srgbClr val="EEEEE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Menlo"/>
              </a:rPr>
              <a:t>css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Menlo"/>
              </a:rPr>
              <a:t>=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DD1144"/>
                </a:solidFill>
                <a:effectLst/>
                <a:latin typeface="Menlo"/>
              </a:rPr>
              <a:t>input#submitbtn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0022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7F77E-E91C-48E2-97CB-97A9214E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44" y="343470"/>
            <a:ext cx="10673380" cy="1450757"/>
          </a:xfrm>
          <a:solidFill>
            <a:srgbClr val="F2F2F2">
              <a:alpha val="0"/>
            </a:srgbClr>
          </a:solidFill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/>
                </a:solidFill>
              </a:rPr>
              <a:t>Selenium IDE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A480DB-6237-4AEB-9C83-78F72D9D36A8}"/>
              </a:ext>
            </a:extLst>
          </p:cNvPr>
          <p:cNvSpPr txBox="1"/>
          <p:nvPr/>
        </p:nvSpPr>
        <p:spPr>
          <a:xfrm>
            <a:off x="953843" y="2028146"/>
            <a:ext cx="1067337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97E6"/>
                </a:solidFill>
                <a:latin typeface="+mn-lt"/>
              </a:rPr>
              <a:t>IDE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(Integrated Development Environment)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is the tool you use to develop your Selenium test cases.</a:t>
            </a: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chemeClr val="tx1"/>
              </a:solidFill>
              <a:effectLst/>
              <a:latin typeface="+mn-lt"/>
            </a:endParaRP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An easy-to-use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Chrome</a:t>
            </a:r>
            <a:r>
              <a:rPr lang="en-US" sz="2000" b="1" i="0" dirty="0">
                <a:solidFill>
                  <a:schemeClr val="tx1"/>
                </a:solidFill>
                <a:effectLst/>
                <a:latin typeface="+mn-lt"/>
              </a:rPr>
              <a:t>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and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Firefox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 extension and is generally the most efficient way to develop test cases. </a:t>
            </a: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Records the user’s actions </a:t>
            </a: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in the browser for you, using existing Selenium commands, with parameters defined by the context of that element.</a:t>
            </a: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+mn-lt"/>
            </a:endParaRPr>
          </a:p>
          <a:p>
            <a:pPr marL="342900" indent="-342900" algn="l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chemeClr val="tx1"/>
                </a:solidFill>
                <a:effectLst/>
                <a:latin typeface="+mn-lt"/>
              </a:rPr>
              <a:t>This is not only a time-saver but also an excellent way of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learning Selenium script syntax</a:t>
            </a:r>
          </a:p>
        </p:txBody>
      </p:sp>
    </p:spTree>
    <p:extLst>
      <p:ext uri="{BB962C8B-B14F-4D97-AF65-F5344CB8AC3E}">
        <p14:creationId xmlns:p14="http://schemas.microsoft.com/office/powerpoint/2010/main" val="8419654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92D1D-13C8-42FF-B557-D65771F49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Assignment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0A44FF-EDCB-4409-A6C6-6348020A73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ctr"/>
            <a:endParaRPr lang="en-US" sz="3600" b="1" dirty="0"/>
          </a:p>
          <a:p>
            <a:pPr algn="ctr"/>
            <a:r>
              <a:rPr lang="en-US" sz="3600" b="1" dirty="0">
                <a:hlinkClick r:id="rId2"/>
              </a:rPr>
              <a:t>https://www.seleniumeasy.com/selenium-tutorials/css-selectors-tutorial-for-selenium-with-examples</a:t>
            </a:r>
            <a:endParaRPr lang="en-US" sz="3600" b="1" dirty="0"/>
          </a:p>
          <a:p>
            <a:pPr algn="ctr"/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3012667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04B3A-EE22-458F-8B15-CD6169638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Contextual Selectors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0CA7560-BFD1-457E-8E99-FEC4CEA66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23450EA2-3954-4FB9-BE00-A0F1407BD43A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Element Selectors</a:t>
            </a: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27477AFE-3AB3-460F-B252-19CA897D12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7023097"/>
              </p:ext>
            </p:extLst>
          </p:nvPr>
        </p:nvGraphicFramePr>
        <p:xfrm>
          <a:off x="577326" y="538012"/>
          <a:ext cx="11098308" cy="591268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478309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7619999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Locator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Explanation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l#myId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&lt;ul&gt; element with @id= 'myId'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#myUniqueId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any element with @id='myId'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670314648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b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ul.myForm</a:t>
                      </a:r>
                      <a:endParaRPr lang="en-US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&lt;ul&gt; element with @class = 'myForm'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.</a:t>
                      </a:r>
                      <a:r>
                        <a:rPr lang="en-US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myForm.front</a:t>
                      </a:r>
                      <a:endParaRPr lang="en-US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any element with @classes = '</a:t>
                      </a:r>
                      <a:r>
                        <a:rPr lang="en-US" b="0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myfor</a:t>
                      </a:r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' and 'front'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endParaRPr lang="en-US" sz="1400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1200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1200" b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12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725273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12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812951042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endParaRPr lang="en-US" sz="1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endParaRPr lang="en-US" sz="12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59209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9382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9745-882B-4A34-BEC2-85440FB9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412A8D-1F10-449F-B2A7-C4455685294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Contextual Selectors</a:t>
            </a:r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841569D9-C4FA-4216-8044-E9270B53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5289054"/>
              </p:ext>
            </p:extLst>
          </p:nvPr>
        </p:nvGraphicFramePr>
        <p:xfrm>
          <a:off x="577326" y="443912"/>
          <a:ext cx="11098308" cy="5849476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827931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7270377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656446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Locator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Explanation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ul#myUniqueId</a:t>
                      </a:r>
                      <a:r>
                        <a:rPr lang="en-US" sz="2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 &gt; li</a:t>
                      </a:r>
                      <a:endParaRPr lang="en-US" sz="2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direct child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411507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ul#myUniqueId</a:t>
                      </a:r>
                      <a:r>
                        <a:rPr lang="en-US" sz="2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 li</a:t>
                      </a:r>
                      <a:endParaRPr lang="en-US" sz="2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sub child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670314648"/>
                  </a:ext>
                </a:extLst>
              </a:tr>
              <a:tr h="656446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div &gt; p - all &lt;p&gt;</a:t>
                      </a:r>
                      <a:endParaRPr lang="en-US" sz="2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elements that are a direct descendant of a &lt;div&gt;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div + p - all &lt;p&gt;</a:t>
                      </a:r>
                      <a:endParaRPr lang="en-US" sz="2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elements that are the next sibling of a &lt;div&gt; element (i.e. placed directly after)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div ~p - all &lt;p&gt;</a:t>
                      </a:r>
                      <a:endParaRPr lang="en-US" sz="2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elements that follow, and are siblings of &lt;div&gt; elements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form </a:t>
                      </a:r>
                      <a:r>
                        <a:rPr lang="en-US" sz="2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myForm.front</a:t>
                      </a:r>
                      <a:r>
                        <a:rPr lang="en-US" sz="2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 + ul</a:t>
                      </a:r>
                      <a:endParaRPr lang="en-US" sz="2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next sibling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US" sz="24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div.row</a:t>
                      </a:r>
                      <a:r>
                        <a:rPr lang="en-US" sz="24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 *</a:t>
                      </a:r>
                      <a:endParaRPr lang="en-US" sz="24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8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selects all elements that are descendant (or child) of the elements with div tag and 'row' class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72527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5398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377A-FB6F-4393-984F-C7B44104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9745-882B-4A34-BEC2-85440FB9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B9E1F-4E05-4203-B9F2-7A6556AD093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53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412A8D-1F10-449F-B2A7-C4455685294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Pseudo-class Selectors for siblings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841569D9-C4FA-4216-8044-E9270B53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576854"/>
              </p:ext>
            </p:extLst>
          </p:nvPr>
        </p:nvGraphicFramePr>
        <p:xfrm>
          <a:off x="633730" y="194446"/>
          <a:ext cx="10985500" cy="6538141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4378639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6606861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599411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Locator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2200" b="1" dirty="0">
                          <a:solidFill>
                            <a:srgbClr val="FFFFFF"/>
                          </a:solidFill>
                          <a:effectLst/>
                        </a:rPr>
                        <a:t>Explanation</a:t>
                      </a:r>
                      <a:endParaRPr lang="en-US" sz="22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546198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ul#myUniqueId</a:t>
                      </a:r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li:first-child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​first child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546198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ul#myUniqueId</a:t>
                      </a:r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li:nth-of-type</a:t>
                      </a:r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(1)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​first child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695423027"/>
                  </a:ext>
                </a:extLst>
              </a:tr>
              <a:tr h="546198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ul#myUniqueId</a:t>
                      </a:r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li:last-child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​last child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42233110"/>
                  </a:ext>
                </a:extLst>
              </a:tr>
              <a:tr h="546198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ul#myUniqueId</a:t>
                      </a:r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 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li:nth-of-type</a:t>
                      </a:r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(3)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​last child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670314648"/>
                  </a:ext>
                </a:extLst>
              </a:tr>
              <a:tr h="599411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​#TestTable 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tr:nth-child</a:t>
                      </a:r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(3) 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td:nth-child</a:t>
                      </a:r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(2)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​cell by row and column (e.g. 3rd row, 2nd column)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51479841"/>
                  </a:ext>
                </a:extLst>
              </a:tr>
              <a:tr h="546198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​p::first-letter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​selects the first letter of the specified 'p'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946270639"/>
                  </a:ext>
                </a:extLst>
              </a:tr>
              <a:tr h="546198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​p::first-line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​selects the first line of the specified 'p'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624875726"/>
                  </a:ext>
                </a:extLst>
              </a:tr>
              <a:tr h="79668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​p:first-of-type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​selects any &lt;p&gt; that is the first element of its type among its siblings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798041895"/>
                  </a:ext>
                </a:extLst>
              </a:tr>
              <a:tr h="79668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​p:last-of-type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​selects any &lt;p&gt; that is the last element of its type among its siblings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7252731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43454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A8377A-FB6F-4393-984F-C7B44104F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69745-882B-4A34-BEC2-85440FB970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4412A8D-1F10-449F-B2A7-C44556852940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>
            <a:no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Lato" panose="020F0502020204030203" pitchFamily="34" charset="0"/>
              </a:rPr>
              <a:t>Pseudo-class Selectors for Link &amp; User State</a:t>
            </a:r>
            <a:endParaRPr lang="en-US" sz="2400" dirty="0">
              <a:solidFill>
                <a:schemeClr val="bg1"/>
              </a:solidFill>
            </a:endParaRPr>
          </a:p>
        </p:txBody>
      </p:sp>
      <p:graphicFrame>
        <p:nvGraphicFramePr>
          <p:cNvPr id="6" name="Table 10">
            <a:extLst>
              <a:ext uri="{FF2B5EF4-FFF2-40B4-BE49-F238E27FC236}">
                <a16:creationId xmlns:a16="http://schemas.microsoft.com/office/drawing/2014/main" id="{841569D9-C4FA-4216-8044-E9270B533F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588258"/>
              </p:ext>
            </p:extLst>
          </p:nvPr>
        </p:nvGraphicFramePr>
        <p:xfrm>
          <a:off x="515450" y="41393"/>
          <a:ext cx="11218733" cy="677521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3837688">
                  <a:extLst>
                    <a:ext uri="{9D8B030D-6E8A-4147-A177-3AD203B41FA5}">
                      <a16:colId xmlns:a16="http://schemas.microsoft.com/office/drawing/2014/main" val="2378955451"/>
                    </a:ext>
                  </a:extLst>
                </a:gridCol>
                <a:gridCol w="7381045">
                  <a:extLst>
                    <a:ext uri="{9D8B030D-6E8A-4147-A177-3AD203B41FA5}">
                      <a16:colId xmlns:a16="http://schemas.microsoft.com/office/drawing/2014/main" val="1495924649"/>
                    </a:ext>
                  </a:extLst>
                </a:gridCol>
              </a:tblGrid>
              <a:tr h="530624"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Locator</a:t>
                      </a:r>
                      <a:endParaRPr lang="en-US" sz="16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tc>
                  <a:txBody>
                    <a:bodyPr/>
                    <a:lstStyle/>
                    <a:p>
                      <a:pPr lvl="0" defTabSz="548640" fontAlgn="base">
                        <a:lnSpc>
                          <a:spcPct val="100000"/>
                        </a:lnSpc>
                      </a:pPr>
                      <a:r>
                        <a:rPr lang="en-US" sz="1600" b="1" dirty="0">
                          <a:solidFill>
                            <a:srgbClr val="FFFFFF"/>
                          </a:solidFill>
                          <a:effectLst/>
                        </a:rPr>
                        <a:t>Explanation</a:t>
                      </a:r>
                      <a:endParaRPr lang="en-US" sz="1600" b="0" dirty="0">
                        <a:solidFill>
                          <a:srgbClr val="FFFFFF"/>
                        </a:solidFill>
                        <a:effectLst/>
                        <a:latin typeface="+mj-lt"/>
                      </a:endParaRPr>
                    </a:p>
                  </a:txBody>
                  <a:tcPr marL="134725" marR="134725" marT="134725" marB="134725" anchor="ctr"/>
                </a:tc>
                <a:extLst>
                  <a:ext uri="{0D108BD9-81ED-4DB2-BD59-A6C34878D82A}">
                    <a16:rowId xmlns:a16="http://schemas.microsoft.com/office/drawing/2014/main" val="4111341647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a:visited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​all visited links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236750489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​a:link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​all unvisited links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592911489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​a:hover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​all links on mouse hover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847528740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input:active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​every active &lt;input&gt;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915226305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input:disabled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​every disabled &lt;input&gt;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532546914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input:enabled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​every enabled &lt;input&gt; element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659858254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input:focus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​the &lt;input&gt; element which has focus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099476109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input:read-only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​&lt;input&gt; elements with the 'readonly' attribute specified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1444371385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input:required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​&lt;input&gt; elements with the ​'required' attribute specified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2426265079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</a:t>
                      </a:r>
                      <a:r>
                        <a:rPr lang="en-US" sz="1600" b="1" dirty="0" err="1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input:checked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​checkbox (or radio button) that is checked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440293916"/>
                  </a:ext>
                </a:extLst>
              </a:tr>
              <a:tr h="512134">
                <a:tc>
                  <a:txBody>
                    <a:bodyPr/>
                    <a:lstStyle/>
                    <a:p>
                      <a:pPr fontAlgn="base"/>
                      <a:r>
                        <a:rPr lang="en-US" sz="1600" b="1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​a:contains('Log Out')</a:t>
                      </a:r>
                      <a:endParaRPr lang="en-US" sz="1600" b="0" dirty="0">
                        <a:solidFill>
                          <a:srgbClr val="555555"/>
                        </a:solidFill>
                        <a:effectLst/>
                        <a:latin typeface="ubuntu" panose="020B0504030602030204" pitchFamily="34" charset="0"/>
                      </a:endParaRPr>
                    </a:p>
                  </a:txBody>
                  <a:tcPr marL="161925" marR="161925" marT="161925" marB="161925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sz="1600" b="0" dirty="0">
                          <a:solidFill>
                            <a:srgbClr val="555555"/>
                          </a:solidFill>
                          <a:effectLst/>
                          <a:latin typeface="ubuntu" panose="020B0504030602030204" pitchFamily="34" charset="0"/>
                        </a:rPr>
                        <a:t>​anchor with inner text containing 'Log Out'</a:t>
                      </a:r>
                    </a:p>
                  </a:txBody>
                  <a:tcPr marL="161925" marR="161925" marT="161925" marB="161925" anchor="ctr"/>
                </a:tc>
                <a:extLst>
                  <a:ext uri="{0D108BD9-81ED-4DB2-BD59-A6C34878D82A}">
                    <a16:rowId xmlns:a16="http://schemas.microsoft.com/office/drawing/2014/main" val="3001042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4168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7F77E-E91C-48E2-97CB-97A9214E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44" y="343470"/>
            <a:ext cx="10673380" cy="1450757"/>
          </a:xfrm>
          <a:noFill/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/>
                </a:solidFill>
              </a:rPr>
              <a:t>Selenium RC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7CB6683-A330-41E0-8027-4E1D488FA22C}"/>
              </a:ext>
            </a:extLst>
          </p:cNvPr>
          <p:cNvSpPr txBox="1"/>
          <p:nvPr/>
        </p:nvSpPr>
        <p:spPr>
          <a:xfrm>
            <a:off x="953844" y="1983655"/>
            <a:ext cx="1039995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1" u="none" strike="noStrike" dirty="0">
                <a:solidFill>
                  <a:srgbClr val="0097E6"/>
                </a:solidFill>
                <a:effectLst/>
                <a:latin typeface="+mn-lt"/>
              </a:rPr>
              <a:t>Selenium</a:t>
            </a:r>
            <a:r>
              <a:rPr lang="en-US" sz="2000" b="1" u="none" strike="noStrike" dirty="0">
                <a:solidFill>
                  <a:srgbClr val="27579E"/>
                </a:solidFill>
                <a:effectLst/>
                <a:latin typeface="+mn-lt"/>
              </a:rPr>
              <a:t> </a:t>
            </a:r>
            <a:r>
              <a:rPr lang="en-US" sz="2000" b="1" u="none" strike="noStrike" dirty="0">
                <a:solidFill>
                  <a:srgbClr val="0097E6"/>
                </a:solidFill>
                <a:effectLst/>
                <a:latin typeface="+mn-lt"/>
              </a:rPr>
              <a:t>RC</a:t>
            </a:r>
            <a:r>
              <a:rPr lang="en-US" sz="2000" b="0" dirty="0">
                <a:solidFill>
                  <a:srgbClr val="212529"/>
                </a:solidFill>
                <a:effectLst/>
                <a:latin typeface="+mn-lt"/>
              </a:rPr>
              <a:t> 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n-lt"/>
              </a:rPr>
              <a:t>is a server that acts as a middleman between the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user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n-lt"/>
              </a:rPr>
              <a:t> and the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browser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n-lt"/>
              </a:rPr>
              <a:t> that needs to interact. </a:t>
            </a: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529"/>
              </a:solidFill>
              <a:latin typeface="+mn-lt"/>
            </a:endParaRP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+mn-lt"/>
              </a:rPr>
              <a:t>RC uses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Javascript, Ruby, Python, Java, C#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n-lt"/>
              </a:rPr>
              <a:t> to work with browsers while allowing the users to write code in the language of their choice. </a:t>
            </a: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529"/>
              </a:solidFill>
              <a:latin typeface="+mn-lt"/>
            </a:endParaRP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It is also known as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Selenium</a:t>
            </a:r>
            <a:r>
              <a:rPr lang="en-US" sz="2000" b="1" i="0" dirty="0">
                <a:solidFill>
                  <a:srgbClr val="000000"/>
                </a:solidFill>
                <a:effectLst/>
                <a:latin typeface="+mn-lt"/>
              </a:rPr>
              <a:t>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1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version. </a:t>
            </a: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This version of Selenium is </a:t>
            </a:r>
            <a:r>
              <a:rPr lang="en-US" sz="2000" b="1" i="0" dirty="0">
                <a:solidFill>
                  <a:srgbClr val="0097E6"/>
                </a:solidFill>
                <a:effectLst/>
                <a:latin typeface="+mn-lt"/>
              </a:rPr>
              <a:t>deprecated</a:t>
            </a:r>
            <a:r>
              <a:rPr lang="en-US" sz="2000" b="0" i="0" dirty="0">
                <a:solidFill>
                  <a:srgbClr val="000000"/>
                </a:solidFill>
                <a:effectLst/>
                <a:latin typeface="+mn-lt"/>
              </a:rPr>
              <a:t> now.</a:t>
            </a:r>
            <a:endParaRPr lang="en-US" sz="2000" dirty="0">
              <a:latin typeface="+mn-lt"/>
            </a:endParaRPr>
          </a:p>
        </p:txBody>
      </p:sp>
      <p:pic>
        <p:nvPicPr>
          <p:cNvPr id="9" name="Picture 2" descr="https://i0.wp.com/qatechhub.com/wp-content/uploads/2016/08/Architecture-of-RC.png">
            <a:extLst>
              <a:ext uri="{FF2B5EF4-FFF2-40B4-BE49-F238E27FC236}">
                <a16:creationId xmlns:a16="http://schemas.microsoft.com/office/drawing/2014/main" id="{5CA8CDB4-338D-474B-B9B7-323EC4F6D7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5900"/>
                    </a14:imgEffect>
                    <a14:imgEffect>
                      <a14:saturation sat="2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70" t="5054" r="1072" b="3495"/>
          <a:stretch/>
        </p:blipFill>
        <p:spPr bwMode="auto">
          <a:xfrm>
            <a:off x="1043659" y="1983655"/>
            <a:ext cx="10220325" cy="42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189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7F77E-E91C-48E2-97CB-97A9214E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44" y="28206"/>
            <a:ext cx="10673380" cy="1450757"/>
          </a:xfrm>
          <a:noFill/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/>
                </a:solidFill>
              </a:rPr>
              <a:t>Selenium WebDriver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156F87-B91B-4FC3-BF1D-BBB6466536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2F576-4607-4AAC-AB0B-ED2C71640E10}"/>
              </a:ext>
            </a:extLst>
          </p:cNvPr>
          <p:cNvSpPr txBox="1"/>
          <p:nvPr/>
        </p:nvSpPr>
        <p:spPr>
          <a:xfrm>
            <a:off x="953844" y="2305615"/>
            <a:ext cx="101523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1" u="none" strike="noStrike" dirty="0">
                <a:solidFill>
                  <a:srgbClr val="0097E6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Selenium WebDriver</a:t>
            </a:r>
            <a:r>
              <a:rPr lang="en-US" sz="2000" b="0" dirty="0">
                <a:solidFill>
                  <a:srgbClr val="212529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 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is the most commonly used component of Selenium. </a:t>
            </a: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529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WebDriver allows users to write custom code in their language of choice and interact with the browser of their choice, through browser-specific drivers. </a:t>
            </a: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12529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12529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WebDriver works on the OS level and uses a Protocol called </a:t>
            </a:r>
            <a:r>
              <a:rPr lang="en-US" sz="2000" b="1" u="none" strike="noStrike" dirty="0" err="1">
                <a:solidFill>
                  <a:srgbClr val="0097E6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JSONWireProtocol</a:t>
            </a:r>
            <a:r>
              <a:rPr lang="en-US" sz="2000" b="0" i="0" dirty="0">
                <a:solidFill>
                  <a:srgbClr val="212529"/>
                </a:solidFill>
                <a:effectLst/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 to communicate with browsers.</a:t>
            </a:r>
            <a:endParaRPr lang="en-US" sz="2000" dirty="0"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2" descr="Architecture of Selenium WebDriver">
            <a:extLst>
              <a:ext uri="{FF2B5EF4-FFF2-40B4-BE49-F238E27FC236}">
                <a16:creationId xmlns:a16="http://schemas.microsoft.com/office/drawing/2014/main" id="{CBAE40E3-B1E2-4AEA-9AC1-8F444F6B8F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1" t="9407" r="1457" b="10328"/>
          <a:stretch/>
        </p:blipFill>
        <p:spPr bwMode="auto">
          <a:xfrm>
            <a:off x="953844" y="1884078"/>
            <a:ext cx="10009430" cy="4220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77F77E-E91C-48E2-97CB-97A9214E41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3844" y="0"/>
            <a:ext cx="10673380" cy="1450757"/>
          </a:xfrm>
          <a:noFill/>
        </p:spPr>
        <p:txBody>
          <a:bodyPr>
            <a:normAutofit/>
          </a:bodyPr>
          <a:lstStyle/>
          <a:p>
            <a:r>
              <a:rPr lang="en-US" sz="5400" b="1" dirty="0">
                <a:solidFill>
                  <a:schemeClr val="accent5"/>
                </a:solidFill>
              </a:rPr>
              <a:t>Selenium Grid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D22F576-4607-4AAC-AB0B-ED2C71640E10}"/>
              </a:ext>
            </a:extLst>
          </p:cNvPr>
          <p:cNvSpPr txBox="1"/>
          <p:nvPr/>
        </p:nvSpPr>
        <p:spPr>
          <a:xfrm>
            <a:off x="953844" y="2044005"/>
            <a:ext cx="1067338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97E6"/>
                </a:solidFill>
              </a:rPr>
              <a:t>Selenium GRID </a:t>
            </a:r>
            <a:r>
              <a:rPr lang="en-US" sz="2000" dirty="0"/>
              <a:t>allows users to run tests on different machines, with different browsers and OS simultaneously.</a:t>
            </a:r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Clr>
                <a:srgbClr val="0097E6"/>
              </a:buClr>
              <a:buFont typeface="Arial" panose="020B0604020202020204" pitchFamily="34" charset="0"/>
              <a:buChar char="•"/>
            </a:pPr>
            <a:r>
              <a:rPr lang="en-US" sz="2000" dirty="0"/>
              <a:t>Gives the ability to </a:t>
            </a:r>
            <a:r>
              <a:rPr lang="en-US" sz="2000" b="1" dirty="0">
                <a:solidFill>
                  <a:srgbClr val="0097E6"/>
                </a:solidFill>
              </a:rPr>
              <a:t>run tests in parallel</a:t>
            </a:r>
            <a:r>
              <a:rPr lang="en-US" sz="2000" dirty="0"/>
              <a:t>, as such saving a lot of time and resources of testing on several machines.</a:t>
            </a:r>
            <a:endParaRPr lang="en-US" sz="2000" dirty="0"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2" descr="https://i2.wp.com/qatechhub.com/wp-content/uploads/2016/08/Selenium-Grid.png">
            <a:extLst>
              <a:ext uri="{FF2B5EF4-FFF2-40B4-BE49-F238E27FC236}">
                <a16:creationId xmlns:a16="http://schemas.microsoft.com/office/drawing/2014/main" id="{D191A7D5-44B9-4EC3-A6B1-9826F543A7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1922" y="3675221"/>
            <a:ext cx="4288155" cy="2465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71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5B599-A512-44B8-A3BD-BA608B0B1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b="1" dirty="0">
                <a:solidFill>
                  <a:schemeClr val="accent5"/>
                </a:solidFill>
              </a:rPr>
              <a:t>Selenium WebDriver Architecture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E19EFD-9A9E-456E-AB6E-22A9A33DC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7280" y="1888683"/>
            <a:ext cx="10135496" cy="4368681"/>
          </a:xfrm>
          <a:solidFill>
            <a:srgbClr val="FFFDDB"/>
          </a:solidFill>
        </p:spPr>
        <p:txBody>
          <a:bodyPr/>
          <a:lstStyle/>
          <a:p>
            <a:endParaRPr lang="en-US" dirty="0"/>
          </a:p>
        </p:txBody>
      </p:sp>
      <p:pic>
        <p:nvPicPr>
          <p:cNvPr id="2052" name="Picture 4" descr="What is Selenium WebDriver? [Complete Guide]">
            <a:extLst>
              <a:ext uri="{FF2B5EF4-FFF2-40B4-BE49-F238E27FC236}">
                <a16:creationId xmlns:a16="http://schemas.microsoft.com/office/drawing/2014/main" id="{2851DBF4-C3F5-443C-962D-DC4083BE99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6" t="15906" r="2944" b="1943"/>
          <a:stretch/>
        </p:blipFill>
        <p:spPr bwMode="auto">
          <a:xfrm>
            <a:off x="2280830" y="2101513"/>
            <a:ext cx="7488011" cy="399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1828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65d02be-9231-4769-9120-8d7f799652db}" enabled="0" method="" siteId="{f65d02be-9231-4769-9120-8d7f799652d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177</TotalTime>
  <Words>3213</Words>
  <Application>Microsoft Office PowerPoint</Application>
  <PresentationFormat>Widescreen</PresentationFormat>
  <Paragraphs>478</Paragraphs>
  <Slides>54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7" baseType="lpstr">
      <vt:lpstr>Arial</vt:lpstr>
      <vt:lpstr>Arial</vt:lpstr>
      <vt:lpstr>Calibri</vt:lpstr>
      <vt:lpstr>Calibri Light</vt:lpstr>
      <vt:lpstr>Georgia</vt:lpstr>
      <vt:lpstr>Lato</vt:lpstr>
      <vt:lpstr>Menlo</vt:lpstr>
      <vt:lpstr>monaco</vt:lpstr>
      <vt:lpstr>Noto Sans Symbols</vt:lpstr>
      <vt:lpstr>source-sans-pro</vt:lpstr>
      <vt:lpstr>ubuntu</vt:lpstr>
      <vt:lpstr>Wingdings</vt:lpstr>
      <vt:lpstr>Office Theme</vt:lpstr>
      <vt:lpstr>PowerPoint Presentation</vt:lpstr>
      <vt:lpstr>Table of Content</vt:lpstr>
      <vt:lpstr>What is Selenium</vt:lpstr>
      <vt:lpstr>Selenium Components</vt:lpstr>
      <vt:lpstr>Selenium IDE</vt:lpstr>
      <vt:lpstr>Selenium RC</vt:lpstr>
      <vt:lpstr>Selenium WebDriver</vt:lpstr>
      <vt:lpstr>Selenium Grid</vt:lpstr>
      <vt:lpstr>Selenium WebDriver Architecture</vt:lpstr>
      <vt:lpstr>Selenium 4 Web driver Architecture</vt:lpstr>
      <vt:lpstr>Automation Framework</vt:lpstr>
      <vt:lpstr>Installation/Config SELENIUM</vt:lpstr>
      <vt:lpstr>Selenium Setup</vt:lpstr>
      <vt:lpstr>NuGet Package Manager</vt:lpstr>
      <vt:lpstr>Document Object Model  (DOM)</vt:lpstr>
      <vt:lpstr>Document Object Model</vt:lpstr>
      <vt:lpstr>Automation Steps</vt:lpstr>
      <vt:lpstr>PowerPoint Presentation</vt:lpstr>
      <vt:lpstr>Steps to locate elements:</vt:lpstr>
      <vt:lpstr>Inspect By Locators</vt:lpstr>
      <vt:lpstr>ID</vt:lpstr>
      <vt:lpstr>PowerPoint Presentation</vt:lpstr>
      <vt:lpstr>NAME</vt:lpstr>
      <vt:lpstr>PowerPoint Presentation</vt:lpstr>
      <vt:lpstr>CLASS NAME</vt:lpstr>
      <vt:lpstr>PowerPoint Presentation</vt:lpstr>
      <vt:lpstr>TAG NAME</vt:lpstr>
      <vt:lpstr>PowerPoint Presentation</vt:lpstr>
      <vt:lpstr>LINK TEXT &amp; PARTIAL LINK TEXT</vt:lpstr>
      <vt:lpstr>PowerPoint Presentation</vt:lpstr>
      <vt:lpstr>XPATH</vt:lpstr>
      <vt:lpstr>PowerPoint Presentation</vt:lpstr>
      <vt:lpstr>CSS SELECTOR</vt:lpstr>
      <vt:lpstr>PowerPoint Presentation</vt:lpstr>
      <vt:lpstr>XPath</vt:lpstr>
      <vt:lpstr>Types of XPATH</vt:lpstr>
      <vt:lpstr>Absolute XPATH</vt:lpstr>
      <vt:lpstr>Relative XPATH</vt:lpstr>
      <vt:lpstr>Reading Assignment</vt:lpstr>
      <vt:lpstr>Contextual Selectors</vt:lpstr>
      <vt:lpstr>Contextual Selectors</vt:lpstr>
      <vt:lpstr>Contextual Selectors</vt:lpstr>
      <vt:lpstr>XPath Methods</vt:lpstr>
      <vt:lpstr>Contextual Selectors</vt:lpstr>
      <vt:lpstr>Math methods</vt:lpstr>
      <vt:lpstr>Contextual Selectors</vt:lpstr>
      <vt:lpstr>CSS Selectors</vt:lpstr>
      <vt:lpstr>CSS Selector</vt:lpstr>
      <vt:lpstr>CSS Selector</vt:lpstr>
      <vt:lpstr>Reading Assignment</vt:lpstr>
      <vt:lpstr>Contextual Selectors</vt:lpstr>
      <vt:lpstr>Contextual Selectors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DAY 19</dc:title>
  <dc:creator>Huda Aleem</dc:creator>
  <cp:lastModifiedBy>Huda Aleem</cp:lastModifiedBy>
  <cp:revision>1</cp:revision>
  <dcterms:created xsi:type="dcterms:W3CDTF">2024-03-08T10:29:29Z</dcterms:created>
  <dcterms:modified xsi:type="dcterms:W3CDTF">2024-03-08T13:27:04Z</dcterms:modified>
</cp:coreProperties>
</file>